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1221" r:id="rId2"/>
    <p:sldId id="1227" r:id="rId3"/>
    <p:sldId id="1252" r:id="rId4"/>
    <p:sldId id="1256" r:id="rId5"/>
    <p:sldId id="1294" r:id="rId6"/>
    <p:sldId id="1258" r:id="rId7"/>
    <p:sldId id="1295" r:id="rId8"/>
    <p:sldId id="1277" r:id="rId9"/>
    <p:sldId id="1265" r:id="rId10"/>
    <p:sldId id="1304" r:id="rId11"/>
    <p:sldId id="1266" r:id="rId12"/>
    <p:sldId id="1303" r:id="rId13"/>
    <p:sldId id="1301" r:id="rId14"/>
    <p:sldId id="1299" r:id="rId15"/>
    <p:sldId id="1298" r:id="rId16"/>
    <p:sldId id="1297" r:id="rId17"/>
    <p:sldId id="1296" r:id="rId18"/>
    <p:sldId id="1281" r:id="rId19"/>
    <p:sldId id="1290" r:id="rId20"/>
    <p:sldId id="1291" r:id="rId21"/>
    <p:sldId id="1270" r:id="rId22"/>
    <p:sldId id="1292" r:id="rId23"/>
    <p:sldId id="1288" r:id="rId24"/>
    <p:sldId id="1286" r:id="rId25"/>
    <p:sldId id="1273" r:id="rId26"/>
    <p:sldId id="1242" r:id="rId27"/>
  </p:sldIdLst>
  <p:sldSz cx="9144000" cy="5143500" type="screen16x9"/>
  <p:notesSz cx="1000125" cy="6858000"/>
  <p:defaultTextStyle>
    <a:defPPr>
      <a:defRPr lang="en-US"/>
    </a:defPPr>
    <a:lvl1pPr marL="0" algn="l" defTabSz="511968" rtl="0" eaLnBrk="1" latinLnBrk="0" hangingPunct="1">
      <a:defRPr sz="2016" kern="1200">
        <a:solidFill>
          <a:schemeClr val="tx1"/>
        </a:solidFill>
        <a:latin typeface="+mn-lt"/>
        <a:ea typeface="+mn-ea"/>
        <a:cs typeface="+mn-cs"/>
      </a:defRPr>
    </a:lvl1pPr>
    <a:lvl2pPr marL="511968" algn="l" defTabSz="511968" rtl="0" eaLnBrk="1" latinLnBrk="0" hangingPunct="1">
      <a:defRPr sz="2016" kern="1200">
        <a:solidFill>
          <a:schemeClr val="tx1"/>
        </a:solidFill>
        <a:latin typeface="+mn-lt"/>
        <a:ea typeface="+mn-ea"/>
        <a:cs typeface="+mn-cs"/>
      </a:defRPr>
    </a:lvl2pPr>
    <a:lvl3pPr marL="1023935" algn="l" defTabSz="511968" rtl="0" eaLnBrk="1" latinLnBrk="0" hangingPunct="1">
      <a:defRPr sz="2016" kern="1200">
        <a:solidFill>
          <a:schemeClr val="tx1"/>
        </a:solidFill>
        <a:latin typeface="+mn-lt"/>
        <a:ea typeface="+mn-ea"/>
        <a:cs typeface="+mn-cs"/>
      </a:defRPr>
    </a:lvl3pPr>
    <a:lvl4pPr marL="1535903" algn="l" defTabSz="511968" rtl="0" eaLnBrk="1" latinLnBrk="0" hangingPunct="1">
      <a:defRPr sz="2016" kern="1200">
        <a:solidFill>
          <a:schemeClr val="tx1"/>
        </a:solidFill>
        <a:latin typeface="+mn-lt"/>
        <a:ea typeface="+mn-ea"/>
        <a:cs typeface="+mn-cs"/>
      </a:defRPr>
    </a:lvl4pPr>
    <a:lvl5pPr marL="2047871" algn="l" defTabSz="511968" rtl="0" eaLnBrk="1" latinLnBrk="0" hangingPunct="1">
      <a:defRPr sz="2016" kern="1200">
        <a:solidFill>
          <a:schemeClr val="tx1"/>
        </a:solidFill>
        <a:latin typeface="+mn-lt"/>
        <a:ea typeface="+mn-ea"/>
        <a:cs typeface="+mn-cs"/>
      </a:defRPr>
    </a:lvl5pPr>
    <a:lvl6pPr marL="2559838" algn="l" defTabSz="511968" rtl="0" eaLnBrk="1" latinLnBrk="0" hangingPunct="1">
      <a:defRPr sz="2016" kern="1200">
        <a:solidFill>
          <a:schemeClr val="tx1"/>
        </a:solidFill>
        <a:latin typeface="+mn-lt"/>
        <a:ea typeface="+mn-ea"/>
        <a:cs typeface="+mn-cs"/>
      </a:defRPr>
    </a:lvl6pPr>
    <a:lvl7pPr marL="3071806" algn="l" defTabSz="511968" rtl="0" eaLnBrk="1" latinLnBrk="0" hangingPunct="1">
      <a:defRPr sz="2016" kern="1200">
        <a:solidFill>
          <a:schemeClr val="tx1"/>
        </a:solidFill>
        <a:latin typeface="+mn-lt"/>
        <a:ea typeface="+mn-ea"/>
        <a:cs typeface="+mn-cs"/>
      </a:defRPr>
    </a:lvl7pPr>
    <a:lvl8pPr marL="3583774" algn="l" defTabSz="511968" rtl="0" eaLnBrk="1" latinLnBrk="0" hangingPunct="1">
      <a:defRPr sz="2016" kern="1200">
        <a:solidFill>
          <a:schemeClr val="tx1"/>
        </a:solidFill>
        <a:latin typeface="+mn-lt"/>
        <a:ea typeface="+mn-ea"/>
        <a:cs typeface="+mn-cs"/>
      </a:defRPr>
    </a:lvl8pPr>
    <a:lvl9pPr marL="4095742" algn="l" defTabSz="511968" rtl="0" eaLnBrk="1" latinLnBrk="0" hangingPunct="1">
      <a:defRPr sz="201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Kenney" initials="AK" lastIdx="17" clrIdx="0"/>
  <p:cmAuthor id="2" name="Matt Baker" initials="MB" lastIdx="7" clrIdx="1"/>
  <p:cmAuthor id="3" name="Liz Crabbe" initials="LC" lastIdx="62" clrIdx="2">
    <p:extLst>
      <p:ext uri="{19B8F6BF-5375-455C-9EA6-DF929625EA0E}">
        <p15:presenceInfo xmlns:p15="http://schemas.microsoft.com/office/powerpoint/2012/main" userId="S::lcrabbe@liaisonedu.com::c414b309-65c3-4183-9c69-cdfeda698c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3D25"/>
    <a:srgbClr val="382F2D"/>
    <a:srgbClr val="B4BD00"/>
    <a:srgbClr val="C1C600"/>
    <a:srgbClr val="002F87"/>
    <a:srgbClr val="B3BD00"/>
    <a:srgbClr val="7CA7AD"/>
    <a:srgbClr val="66FFCC"/>
    <a:srgbClr val="FFFFFF"/>
    <a:srgbClr val="76777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94" autoAdjust="0"/>
    <p:restoredTop sz="96727" autoAdjust="0"/>
  </p:normalViewPr>
  <p:slideViewPr>
    <p:cSldViewPr snapToObjects="1" showGuides="1">
      <p:cViewPr varScale="1">
        <p:scale>
          <a:sx n="166" d="100"/>
          <a:sy n="166" d="100"/>
        </p:scale>
        <p:origin x="208" y="264"/>
      </p:cViewPr>
      <p:guideLst>
        <p:guide orient="horz"/>
        <p:guide/>
      </p:guideLst>
    </p:cSldViewPr>
  </p:slideViewPr>
  <p:outlineViewPr>
    <p:cViewPr>
      <p:scale>
        <a:sx n="33" d="100"/>
        <a:sy n="33" d="100"/>
      </p:scale>
      <p:origin x="0" y="-87968"/>
    </p:cViewPr>
  </p:outlineViewPr>
  <p:notesTextViewPr>
    <p:cViewPr>
      <p:scale>
        <a:sx n="3" d="2"/>
        <a:sy n="3" d="2"/>
      </p:scale>
      <p:origin x="0" y="0"/>
    </p:cViewPr>
  </p:notesTextViewPr>
  <p:sorterViewPr>
    <p:cViewPr>
      <p:scale>
        <a:sx n="50" d="100"/>
        <a:sy n="50" d="100"/>
      </p:scale>
      <p:origin x="0" y="0"/>
    </p:cViewPr>
  </p:sorterViewPr>
  <p:notesViewPr>
    <p:cSldViewPr snapToObjects="1">
      <p:cViewPr varScale="1">
        <p:scale>
          <a:sx n="140" d="100"/>
          <a:sy n="140" d="100"/>
        </p:scale>
        <p:origin x="236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DECREASED</c:v>
                </c:pt>
              </c:strCache>
            </c:strRef>
          </c:tx>
          <c:spPr>
            <a:solidFill>
              <a:schemeClr val="tx2"/>
            </a:solidFill>
            <a:ln>
              <a:noFill/>
            </a:ln>
            <a:effectLst/>
          </c:spPr>
          <c:invertIfNegative val="0"/>
          <c:dLbls>
            <c:dLbl>
              <c:idx val="0"/>
              <c:layout>
                <c:manualLayout>
                  <c:x val="5.3097326633221857E-2"/>
                  <c:y val="-2.6784805031325267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A5-1146-8E69-79CCB9AD8F3C}"/>
                </c:ext>
              </c:extLst>
            </c:dLbl>
            <c:dLbl>
              <c:idx val="1"/>
              <c:layout>
                <c:manualLayout>
                  <c:x val="4.7197623673974981E-2"/>
                  <c:y val="-3.443760646884677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A5-1146-8E69-79CCB9AD8F3C}"/>
                </c:ext>
              </c:extLst>
            </c:dLbl>
            <c:dLbl>
              <c:idx val="2"/>
              <c:layout>
                <c:manualLayout>
                  <c:x val="5.1622400893410136E-2"/>
                  <c:y val="-4.2090407906368275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A5-1146-8E69-79CCB9AD8F3C}"/>
                </c:ext>
              </c:extLst>
            </c:dLbl>
            <c:dLbl>
              <c:idx val="3"/>
              <c:layout>
                <c:manualLayout>
                  <c:x val="4.572269793416326E-2"/>
                  <c:y val="-3.443760646884677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A5-1146-8E69-79CCB9AD8F3C}"/>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Schools using many
holistic review elements
N=57</c:v>
                </c:pt>
                <c:pt idx="1">
                  <c:v>Schools using some
holistic review elements 
N=60</c:v>
                </c:pt>
                <c:pt idx="2">
                  <c:v>Schools using few to no
holistic review elements 
N=15</c:v>
                </c:pt>
                <c:pt idx="3">
                  <c:v>Total Schools Using
Holistic Review 
(N=132)*</c:v>
                </c:pt>
              </c:strCache>
            </c:strRef>
          </c:cat>
          <c:val>
            <c:numRef>
              <c:f>Sheet1!$B$2:$B$5</c:f>
              <c:numCache>
                <c:formatCode>0%</c:formatCode>
                <c:ptCount val="4"/>
                <c:pt idx="0">
                  <c:v>0.04</c:v>
                </c:pt>
                <c:pt idx="1">
                  <c:v>0.02</c:v>
                </c:pt>
                <c:pt idx="2">
                  <c:v>0</c:v>
                </c:pt>
                <c:pt idx="3">
                  <c:v>0.02</c:v>
                </c:pt>
              </c:numCache>
            </c:numRef>
          </c:val>
          <c:extLst>
            <c:ext xmlns:c16="http://schemas.microsoft.com/office/drawing/2014/chart" uri="{C3380CC4-5D6E-409C-BE32-E72D297353CC}">
              <c16:uniqueId val="{00000000-B4A5-1146-8E69-79CCB9AD8F3C}"/>
            </c:ext>
          </c:extLst>
        </c:ser>
        <c:ser>
          <c:idx val="1"/>
          <c:order val="1"/>
          <c:tx>
            <c:strRef>
              <c:f>Sheet1!$C$1</c:f>
              <c:strCache>
                <c:ptCount val="1"/>
                <c:pt idx="0">
                  <c:v>UNCHANGED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Schools using many
holistic review elements
N=57</c:v>
                </c:pt>
                <c:pt idx="1">
                  <c:v>Schools using some
holistic review elements 
N=60</c:v>
                </c:pt>
                <c:pt idx="2">
                  <c:v>Schools using few to no
holistic review elements 
N=15</c:v>
                </c:pt>
                <c:pt idx="3">
                  <c:v>Total Schools Using
Holistic Review 
(N=132)*</c:v>
                </c:pt>
              </c:strCache>
            </c:strRef>
          </c:cat>
          <c:val>
            <c:numRef>
              <c:f>Sheet1!$C$2:$C$5</c:f>
              <c:numCache>
                <c:formatCode>0%</c:formatCode>
                <c:ptCount val="4"/>
                <c:pt idx="0">
                  <c:v>0.16</c:v>
                </c:pt>
                <c:pt idx="1">
                  <c:v>0.32</c:v>
                </c:pt>
                <c:pt idx="2">
                  <c:v>0.4</c:v>
                </c:pt>
                <c:pt idx="3">
                  <c:v>0.26</c:v>
                </c:pt>
              </c:numCache>
            </c:numRef>
          </c:val>
          <c:extLst>
            <c:ext xmlns:c16="http://schemas.microsoft.com/office/drawing/2014/chart" uri="{C3380CC4-5D6E-409C-BE32-E72D297353CC}">
              <c16:uniqueId val="{00000001-B4A5-1146-8E69-79CCB9AD8F3C}"/>
            </c:ext>
          </c:extLst>
        </c:ser>
        <c:ser>
          <c:idx val="2"/>
          <c:order val="2"/>
          <c:tx>
            <c:strRef>
              <c:f>Sheet1!$D$1</c:f>
              <c:strCache>
                <c:ptCount val="1"/>
                <c:pt idx="0">
                  <c:v>INCREASED</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Schools using many
holistic review elements
N=57</c:v>
                </c:pt>
                <c:pt idx="1">
                  <c:v>Schools using some
holistic review elements 
N=60</c:v>
                </c:pt>
                <c:pt idx="2">
                  <c:v>Schools using few to no
holistic review elements 
N=15</c:v>
                </c:pt>
                <c:pt idx="3">
                  <c:v>Total Schools Using
Holistic Review 
(N=132)*</c:v>
                </c:pt>
              </c:strCache>
            </c:strRef>
          </c:cat>
          <c:val>
            <c:numRef>
              <c:f>Sheet1!$D$2:$D$5</c:f>
              <c:numCache>
                <c:formatCode>0%</c:formatCode>
                <c:ptCount val="4"/>
                <c:pt idx="0">
                  <c:v>0.81</c:v>
                </c:pt>
                <c:pt idx="1">
                  <c:v>0.67</c:v>
                </c:pt>
                <c:pt idx="2">
                  <c:v>0.6</c:v>
                </c:pt>
                <c:pt idx="3">
                  <c:v>0.72</c:v>
                </c:pt>
              </c:numCache>
            </c:numRef>
          </c:val>
          <c:extLst>
            <c:ext xmlns:c16="http://schemas.microsoft.com/office/drawing/2014/chart" uri="{C3380CC4-5D6E-409C-BE32-E72D297353CC}">
              <c16:uniqueId val="{00000002-B4A5-1146-8E69-79CCB9AD8F3C}"/>
            </c:ext>
          </c:extLst>
        </c:ser>
        <c:dLbls>
          <c:showLegendKey val="0"/>
          <c:showVal val="0"/>
          <c:showCatName val="0"/>
          <c:showSerName val="0"/>
          <c:showPercent val="0"/>
          <c:showBubbleSize val="0"/>
        </c:dLbls>
        <c:gapWidth val="219"/>
        <c:overlap val="100"/>
        <c:axId val="1484735712"/>
        <c:axId val="1484737344"/>
      </c:barChart>
      <c:catAx>
        <c:axId val="148473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84737344"/>
        <c:crosses val="autoZero"/>
        <c:auto val="1"/>
        <c:lblAlgn val="ctr"/>
        <c:lblOffset val="100"/>
        <c:noMultiLvlLbl val="0"/>
      </c:catAx>
      <c:valAx>
        <c:axId val="1484737344"/>
        <c:scaling>
          <c:orientation val="minMax"/>
        </c:scaling>
        <c:delete val="1"/>
        <c:axPos val="l"/>
        <c:numFmt formatCode="0%" sourceLinked="1"/>
        <c:majorTickMark val="none"/>
        <c:minorTickMark val="none"/>
        <c:tickLblPos val="nextTo"/>
        <c:crossAx val="14847357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3388" cy="3135086"/>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59555746"/>
            <a:ext cx="433388" cy="313508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66506" y="59555746"/>
            <a:ext cx="433388" cy="3135086"/>
          </a:xfrm>
          <a:prstGeom prst="rect">
            <a:avLst/>
          </a:prstGeom>
        </p:spPr>
        <p:txBody>
          <a:bodyPr vert="horz" lIns="91440" tIns="45720" rIns="91440" bIns="45720" rtlCol="0" anchor="b"/>
          <a:lstStyle>
            <a:lvl1pPr algn="r">
              <a:defRPr sz="1200"/>
            </a:lvl1pPr>
          </a:lstStyle>
          <a:p>
            <a:fld id="{6D320672-5196-0B4F-93AE-044FFF107570}" type="slidenum">
              <a:rPr lang="en-US" smtClean="0"/>
              <a:t>‹#›</a:t>
            </a:fld>
            <a:endParaRPr lang="en-US" dirty="0"/>
          </a:p>
        </p:txBody>
      </p:sp>
    </p:spTree>
    <p:extLst>
      <p:ext uri="{BB962C8B-B14F-4D97-AF65-F5344CB8AC3E}">
        <p14:creationId xmlns:p14="http://schemas.microsoft.com/office/powerpoint/2010/main" val="13539126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3388" cy="313508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66506" y="0"/>
            <a:ext cx="433388" cy="3135086"/>
          </a:xfrm>
          <a:prstGeom prst="rect">
            <a:avLst/>
          </a:prstGeom>
        </p:spPr>
        <p:txBody>
          <a:bodyPr vert="horz" lIns="91440" tIns="45720" rIns="91440" bIns="45720" rtlCol="0"/>
          <a:lstStyle>
            <a:lvl1pPr algn="r">
              <a:defRPr sz="1200"/>
            </a:lvl1pPr>
          </a:lstStyle>
          <a:p>
            <a:fld id="{296A9F3C-04AF-8847-8AD8-CAC892C2E245}" type="datetimeFigureOut">
              <a:rPr lang="en-US" smtClean="0"/>
              <a:t>3/9/20</a:t>
            </a:fld>
            <a:endParaRPr lang="en-US" dirty="0"/>
          </a:p>
        </p:txBody>
      </p:sp>
      <p:sp>
        <p:nvSpPr>
          <p:cNvPr id="4" name="Slide Image Placeholder 3"/>
          <p:cNvSpPr>
            <a:spLocks noGrp="1" noRot="1" noChangeAspect="1"/>
          </p:cNvSpPr>
          <p:nvPr>
            <p:ph type="sldImg" idx="2"/>
          </p:nvPr>
        </p:nvSpPr>
        <p:spPr>
          <a:xfrm>
            <a:off x="-20400963" y="4702175"/>
            <a:ext cx="41802051" cy="235140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00013" y="29783315"/>
            <a:ext cx="800100" cy="2821577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59555746"/>
            <a:ext cx="433388" cy="313508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66506" y="59555746"/>
            <a:ext cx="433388" cy="3135086"/>
          </a:xfrm>
          <a:prstGeom prst="rect">
            <a:avLst/>
          </a:prstGeom>
        </p:spPr>
        <p:txBody>
          <a:bodyPr vert="horz" lIns="91440" tIns="45720" rIns="91440" bIns="45720" rtlCol="0" anchor="b"/>
          <a:lstStyle>
            <a:lvl1pPr algn="r">
              <a:defRPr sz="1200"/>
            </a:lvl1pPr>
          </a:lstStyle>
          <a:p>
            <a:fld id="{4417CB07-0039-4545-92EA-48E12138E514}" type="slidenum">
              <a:rPr lang="en-US" smtClean="0"/>
              <a:t>‹#›</a:t>
            </a:fld>
            <a:endParaRPr lang="en-US" dirty="0"/>
          </a:p>
        </p:txBody>
      </p:sp>
    </p:spTree>
    <p:extLst>
      <p:ext uri="{BB962C8B-B14F-4D97-AF65-F5344CB8AC3E}">
        <p14:creationId xmlns:p14="http://schemas.microsoft.com/office/powerpoint/2010/main" val="1873210512"/>
      </p:ext>
    </p:extLst>
  </p:cSld>
  <p:clrMap bg1="lt1" tx1="dk1" bg2="lt2" tx2="dk2" accent1="accent1" accent2="accent2" accent3="accent3" accent4="accent4" accent5="accent5" accent6="accent6" hlink="hlink" folHlink="folHlink"/>
  <p:hf hdr="0" ftr="0" dt="0"/>
  <p:notesStyle>
    <a:lvl1pPr marL="0" algn="l" defTabSz="511968" rtl="0" eaLnBrk="1" latinLnBrk="0" hangingPunct="1">
      <a:defRPr sz="1344" kern="1200">
        <a:solidFill>
          <a:schemeClr val="tx1"/>
        </a:solidFill>
        <a:latin typeface="+mn-lt"/>
        <a:ea typeface="+mn-ea"/>
        <a:cs typeface="+mn-cs"/>
      </a:defRPr>
    </a:lvl1pPr>
    <a:lvl2pPr marL="511968" algn="l" defTabSz="511968" rtl="0" eaLnBrk="1" latinLnBrk="0" hangingPunct="1">
      <a:defRPr sz="1344" kern="1200">
        <a:solidFill>
          <a:schemeClr val="tx1"/>
        </a:solidFill>
        <a:latin typeface="+mn-lt"/>
        <a:ea typeface="+mn-ea"/>
        <a:cs typeface="+mn-cs"/>
      </a:defRPr>
    </a:lvl2pPr>
    <a:lvl3pPr marL="1023935" algn="l" defTabSz="511968" rtl="0" eaLnBrk="1" latinLnBrk="0" hangingPunct="1">
      <a:defRPr sz="1344" kern="1200">
        <a:solidFill>
          <a:schemeClr val="tx1"/>
        </a:solidFill>
        <a:latin typeface="+mn-lt"/>
        <a:ea typeface="+mn-ea"/>
        <a:cs typeface="+mn-cs"/>
      </a:defRPr>
    </a:lvl3pPr>
    <a:lvl4pPr marL="1535903" algn="l" defTabSz="511968" rtl="0" eaLnBrk="1" latinLnBrk="0" hangingPunct="1">
      <a:defRPr sz="1344" kern="1200">
        <a:solidFill>
          <a:schemeClr val="tx1"/>
        </a:solidFill>
        <a:latin typeface="+mn-lt"/>
        <a:ea typeface="+mn-ea"/>
        <a:cs typeface="+mn-cs"/>
      </a:defRPr>
    </a:lvl4pPr>
    <a:lvl5pPr marL="2047871" algn="l" defTabSz="511968" rtl="0" eaLnBrk="1" latinLnBrk="0" hangingPunct="1">
      <a:defRPr sz="1344" kern="1200">
        <a:solidFill>
          <a:schemeClr val="tx1"/>
        </a:solidFill>
        <a:latin typeface="+mn-lt"/>
        <a:ea typeface="+mn-ea"/>
        <a:cs typeface="+mn-cs"/>
      </a:defRPr>
    </a:lvl5pPr>
    <a:lvl6pPr marL="2559838" algn="l" defTabSz="511968" rtl="0" eaLnBrk="1" latinLnBrk="0" hangingPunct="1">
      <a:defRPr sz="1344" kern="1200">
        <a:solidFill>
          <a:schemeClr val="tx1"/>
        </a:solidFill>
        <a:latin typeface="+mn-lt"/>
        <a:ea typeface="+mn-ea"/>
        <a:cs typeface="+mn-cs"/>
      </a:defRPr>
    </a:lvl6pPr>
    <a:lvl7pPr marL="3071806" algn="l" defTabSz="511968" rtl="0" eaLnBrk="1" latinLnBrk="0" hangingPunct="1">
      <a:defRPr sz="1344" kern="1200">
        <a:solidFill>
          <a:schemeClr val="tx1"/>
        </a:solidFill>
        <a:latin typeface="+mn-lt"/>
        <a:ea typeface="+mn-ea"/>
        <a:cs typeface="+mn-cs"/>
      </a:defRPr>
    </a:lvl7pPr>
    <a:lvl8pPr marL="3583774" algn="l" defTabSz="511968" rtl="0" eaLnBrk="1" latinLnBrk="0" hangingPunct="1">
      <a:defRPr sz="1344" kern="1200">
        <a:solidFill>
          <a:schemeClr val="tx1"/>
        </a:solidFill>
        <a:latin typeface="+mn-lt"/>
        <a:ea typeface="+mn-ea"/>
        <a:cs typeface="+mn-cs"/>
      </a:defRPr>
    </a:lvl8pPr>
    <a:lvl9pPr marL="4095742" algn="l" defTabSz="511968" rtl="0" eaLnBrk="1" latinLnBrk="0" hangingPunct="1">
      <a:defRPr sz="134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amc.org/services/member-capacity-building/holistic-review"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urbanuniversitiesforhealth.org/media/documents/Holistic_Admissions_in_the_Health_Profession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t>1</a:t>
            </a:fld>
            <a:endParaRPr lang="en-US" dirty="0"/>
          </a:p>
        </p:txBody>
      </p:sp>
    </p:spTree>
    <p:extLst>
      <p:ext uri="{BB962C8B-B14F-4D97-AF65-F5344CB8AC3E}">
        <p14:creationId xmlns:p14="http://schemas.microsoft.com/office/powerpoint/2010/main" val="137771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rtl="0" fontAlgn="base">
              <a:buFont typeface="Arial" panose="020B0604020202020204" pitchFamily="34" charset="0"/>
              <a:buChar char="•"/>
            </a:pPr>
            <a:r>
              <a:rPr lang="en-US" sz="1344" b="0" i="0" u="none" strike="noStrike" kern="1200" dirty="0" err="1">
                <a:solidFill>
                  <a:schemeClr val="tx1"/>
                </a:solidFill>
                <a:effectLst/>
                <a:latin typeface="+mn-lt"/>
                <a:ea typeface="+mn-ea"/>
                <a:cs typeface="+mn-cs"/>
              </a:rPr>
              <a:t>Narce</a:t>
            </a:r>
            <a:r>
              <a:rPr lang="en-US" sz="1344" b="0" i="0" u="none" strike="noStrike" kern="1200" dirty="0">
                <a:solidFill>
                  <a:schemeClr val="tx1"/>
                </a:solidFill>
                <a:effectLst/>
                <a:latin typeface="+mn-lt"/>
                <a:ea typeface="+mn-ea"/>
                <a:cs typeface="+mn-cs"/>
              </a:rPr>
              <a:t> will talk about her work as DEI officer and her recent move to VP of Student Success</a:t>
            </a:r>
          </a:p>
          <a:p>
            <a:pPr marL="285750" indent="-285750" rtl="0" fontAlgn="base">
              <a:buFont typeface="Arial" panose="020B0604020202020204" pitchFamily="34" charset="0"/>
              <a:buChar char="•"/>
            </a:pPr>
            <a:r>
              <a:rPr lang="en-US" sz="1344" b="0" i="0" u="none" strike="noStrike" kern="1200" dirty="0" err="1">
                <a:solidFill>
                  <a:schemeClr val="tx1"/>
                </a:solidFill>
                <a:effectLst/>
                <a:latin typeface="+mn-lt"/>
                <a:ea typeface="+mn-ea"/>
                <a:cs typeface="+mn-cs"/>
              </a:rPr>
              <a:t>Narce</a:t>
            </a:r>
            <a:r>
              <a:rPr lang="en-US" sz="1344" b="0" i="0" u="none" strike="noStrike" kern="1200" dirty="0">
                <a:solidFill>
                  <a:schemeClr val="tx1"/>
                </a:solidFill>
                <a:effectLst/>
                <a:latin typeface="+mn-lt"/>
                <a:ea typeface="+mn-ea"/>
                <a:cs typeface="+mn-cs"/>
              </a:rPr>
              <a:t> will speak to the unique supports all students need after they’ve been accepted to an institution. </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t>23</a:t>
            </a:fld>
            <a:endParaRPr lang="en-US" dirty="0"/>
          </a:p>
        </p:txBody>
      </p:sp>
    </p:spTree>
    <p:extLst>
      <p:ext uri="{BB962C8B-B14F-4D97-AF65-F5344CB8AC3E}">
        <p14:creationId xmlns:p14="http://schemas.microsoft.com/office/powerpoint/2010/main" val="1636571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Narce</a:t>
            </a:r>
            <a:r>
              <a:rPr lang="en-US" dirty="0"/>
              <a:t> to speak here</a:t>
            </a:r>
          </a:p>
          <a:p>
            <a:r>
              <a:rPr lang="en-US" dirty="0"/>
              <a:t>Infographic describing the BIG PICTURE of retention and student services for students who are diverse (in particular, students of color at a PWI)</a:t>
            </a:r>
          </a:p>
        </p:txBody>
      </p:sp>
      <p:sp>
        <p:nvSpPr>
          <p:cNvPr id="4" name="Slide Number Placeholder 3"/>
          <p:cNvSpPr>
            <a:spLocks noGrp="1"/>
          </p:cNvSpPr>
          <p:nvPr>
            <p:ph type="sldNum" sz="quarter" idx="5"/>
          </p:nvPr>
        </p:nvSpPr>
        <p:spPr/>
        <p:txBody>
          <a:bodyPr/>
          <a:lstStyle/>
          <a:p>
            <a:fld id="{4417CB07-0039-4545-92EA-48E12138E514}" type="slidenum">
              <a:rPr lang="en-US" smtClean="0"/>
              <a:t>24</a:t>
            </a:fld>
            <a:endParaRPr lang="en-US" dirty="0"/>
          </a:p>
        </p:txBody>
      </p:sp>
    </p:spTree>
    <p:extLst>
      <p:ext uri="{BB962C8B-B14F-4D97-AF65-F5344CB8AC3E}">
        <p14:creationId xmlns:p14="http://schemas.microsoft.com/office/powerpoint/2010/main" val="1212188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44" b="0" i="0" u="none" strike="noStrike" kern="1200" dirty="0">
                <a:solidFill>
                  <a:schemeClr val="tx1"/>
                </a:solidFill>
                <a:effectLst/>
                <a:latin typeface="+mn-lt"/>
                <a:ea typeface="+mn-ea"/>
                <a:cs typeface="+mn-cs"/>
              </a:rPr>
              <a:t>During this section, we’ll take questions from the audience. We’ll also pose “stock questions” that we write and share with the panelists in advance.</a:t>
            </a:r>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t>25</a:t>
            </a:fld>
            <a:endParaRPr lang="en-US" dirty="0"/>
          </a:p>
        </p:txBody>
      </p:sp>
    </p:spTree>
    <p:extLst>
      <p:ext uri="{BB962C8B-B14F-4D97-AF65-F5344CB8AC3E}">
        <p14:creationId xmlns:p14="http://schemas.microsoft.com/office/powerpoint/2010/main" val="224681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t>2</a:t>
            </a:fld>
            <a:endParaRPr lang="en-US" dirty="0"/>
          </a:p>
        </p:txBody>
      </p:sp>
    </p:spTree>
    <p:extLst>
      <p:ext uri="{BB962C8B-B14F-4D97-AF65-F5344CB8AC3E}">
        <p14:creationId xmlns:p14="http://schemas.microsoft.com/office/powerpoint/2010/main" val="4209657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t>3</a:t>
            </a:fld>
            <a:endParaRPr lang="en-US" dirty="0"/>
          </a:p>
        </p:txBody>
      </p:sp>
    </p:spTree>
    <p:extLst>
      <p:ext uri="{BB962C8B-B14F-4D97-AF65-F5344CB8AC3E}">
        <p14:creationId xmlns:p14="http://schemas.microsoft.com/office/powerpoint/2010/main" val="3182209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rtl="0" fontAlgn="base">
              <a:buFont typeface="Arial" panose="020B0604020202020204" pitchFamily="34" charset="0"/>
              <a:buChar char="•"/>
            </a:pPr>
            <a:r>
              <a:rPr lang="en-US" sz="1344" b="0" i="0" u="none" strike="noStrike" kern="1200" dirty="0">
                <a:solidFill>
                  <a:schemeClr val="tx1"/>
                </a:solidFill>
                <a:effectLst/>
                <a:latin typeface="+mn-lt"/>
                <a:ea typeface="+mn-ea"/>
                <a:cs typeface="+mn-cs"/>
              </a:rPr>
              <a:t>How do institutions reduce bias and remove barriers in the admissions process? </a:t>
            </a:r>
          </a:p>
          <a:p>
            <a:pPr marL="285750" indent="-285750" rtl="0" fontAlgn="base">
              <a:buFont typeface="Arial" panose="020B0604020202020204" pitchFamily="34" charset="0"/>
              <a:buChar char="•"/>
            </a:pPr>
            <a:r>
              <a:rPr lang="en-US" sz="1344" b="0" i="0" u="none" strike="noStrike" kern="1200" dirty="0">
                <a:solidFill>
                  <a:schemeClr val="tx1"/>
                </a:solidFill>
                <a:effectLst/>
                <a:latin typeface="+mn-lt"/>
                <a:ea typeface="+mn-ea"/>
                <a:cs typeface="+mn-cs"/>
              </a:rPr>
              <a:t>At this point, Kerry will speak to some of the strategies she’s employed at Pacific University</a:t>
            </a:r>
          </a:p>
          <a:p>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t>4</a:t>
            </a:fld>
            <a:endParaRPr lang="en-US" dirty="0"/>
          </a:p>
        </p:txBody>
      </p:sp>
    </p:spTree>
    <p:extLst>
      <p:ext uri="{BB962C8B-B14F-4D97-AF65-F5344CB8AC3E}">
        <p14:creationId xmlns:p14="http://schemas.microsoft.com/office/powerpoint/2010/main" val="91824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about the applicants, but it’s also about us</a:t>
            </a:r>
          </a:p>
          <a:p>
            <a:r>
              <a:rPr lang="en-US" dirty="0"/>
              <a:t>What do we value?  What are our biases?  We have them!  We can’t deny them.  But we can recognize them!</a:t>
            </a:r>
          </a:p>
          <a:p>
            <a:r>
              <a:rPr lang="en-US" dirty="0"/>
              <a:t>Legal implications / landscape … it’s hard!!</a:t>
            </a:r>
          </a:p>
          <a:p>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t>5</a:t>
            </a:fld>
            <a:endParaRPr lang="en-US" dirty="0"/>
          </a:p>
        </p:txBody>
      </p:sp>
    </p:spTree>
    <p:extLst>
      <p:ext uri="{BB962C8B-B14F-4D97-AF65-F5344CB8AC3E}">
        <p14:creationId xmlns:p14="http://schemas.microsoft.com/office/powerpoint/2010/main" val="1255166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rtl="0" fontAlgn="base">
              <a:buFont typeface="Arial" panose="020B0604020202020204" pitchFamily="34" charset="0"/>
              <a:buChar char="•"/>
            </a:pPr>
            <a:r>
              <a:rPr lang="en-US" sz="1400" b="0" i="0" u="none" strike="noStrike" kern="1200" dirty="0">
                <a:solidFill>
                  <a:schemeClr val="tx1"/>
                </a:solidFill>
                <a:effectLst/>
                <a:latin typeface="+mn-lt"/>
                <a:ea typeface="+mn-ea"/>
                <a:cs typeface="+mn-cs"/>
              </a:rPr>
              <a:t>Holistic Admissions is one way to get to know the whole student better, and make a more informed decision. </a:t>
            </a:r>
          </a:p>
          <a:p>
            <a:pPr marL="285750" indent="-285750" rtl="0" fontAlgn="base">
              <a:buFont typeface="Arial" panose="020B0604020202020204" pitchFamily="34" charset="0"/>
              <a:buChar char="•"/>
            </a:pPr>
            <a:r>
              <a:rPr lang="en-US" sz="1400" b="0" i="0" u="none" strike="noStrike" kern="1200" dirty="0">
                <a:solidFill>
                  <a:schemeClr val="tx1"/>
                </a:solidFill>
                <a:effectLst/>
                <a:latin typeface="+mn-lt"/>
                <a:ea typeface="+mn-ea"/>
                <a:cs typeface="+mn-cs"/>
              </a:rPr>
              <a:t>The AAMC offers these four tenets: </a:t>
            </a:r>
          </a:p>
          <a:p>
            <a:pPr marL="797718" lvl="1" indent="-285750" rtl="0" fontAlgn="base">
              <a:buFont typeface="Arial" panose="020B0604020202020204" pitchFamily="34" charset="0"/>
              <a:buChar char="•"/>
            </a:pPr>
            <a:r>
              <a:rPr lang="en-US" sz="1400" b="0" i="0" u="none" strike="noStrike" kern="1200" dirty="0">
                <a:solidFill>
                  <a:schemeClr val="tx1"/>
                </a:solidFill>
                <a:effectLst/>
                <a:latin typeface="+mn-lt"/>
                <a:ea typeface="+mn-ea"/>
                <a:cs typeface="+mn-cs"/>
              </a:rPr>
              <a:t>Applicant selection criteria are broad, clearly linked to school mission and goals, and promote numerous aspects of diversity as essential to excellence</a:t>
            </a:r>
          </a:p>
          <a:p>
            <a:pPr marL="797718" lvl="1" indent="-285750" rtl="0" fontAlgn="base">
              <a:buFont typeface="Arial" panose="020B0604020202020204" pitchFamily="34" charset="0"/>
              <a:buChar char="•"/>
            </a:pPr>
            <a:r>
              <a:rPr lang="en-US" sz="1400" b="0" i="0" u="none" strike="noStrike" kern="1200" dirty="0">
                <a:solidFill>
                  <a:schemeClr val="tx1"/>
                </a:solidFill>
                <a:effectLst/>
                <a:latin typeface="+mn-lt"/>
                <a:ea typeface="+mn-ea"/>
                <a:cs typeface="+mn-cs"/>
              </a:rPr>
              <a:t>Selection criteria include experiences and attributes as well as academic performance</a:t>
            </a:r>
          </a:p>
          <a:p>
            <a:pPr marL="797718" lvl="1" indent="-285750" rtl="0" fontAlgn="base">
              <a:buFont typeface="Arial" panose="020B0604020202020204" pitchFamily="34" charset="0"/>
              <a:buChar char="•"/>
            </a:pPr>
            <a:r>
              <a:rPr lang="en-US" sz="1400" b="0" i="0" u="none" strike="noStrike" kern="1200" dirty="0">
                <a:solidFill>
                  <a:schemeClr val="tx1"/>
                </a:solidFill>
                <a:effectLst/>
                <a:latin typeface="+mn-lt"/>
                <a:ea typeface="+mn-ea"/>
                <a:cs typeface="+mn-cs"/>
              </a:rPr>
              <a:t>Schools consider each applicant’s potential contribution to both the school and the field of medicine </a:t>
            </a:r>
          </a:p>
          <a:p>
            <a:pPr marL="797718" lvl="1" indent="-285750" rtl="0" fontAlgn="base">
              <a:buFont typeface="Arial" panose="020B0604020202020204" pitchFamily="34" charset="0"/>
              <a:buChar char="•"/>
            </a:pPr>
            <a:r>
              <a:rPr lang="en-US" sz="1400" b="0" i="0" u="none" strike="noStrike" kern="1200" dirty="0">
                <a:solidFill>
                  <a:schemeClr val="tx1"/>
                </a:solidFill>
                <a:effectLst/>
                <a:latin typeface="+mn-lt"/>
                <a:ea typeface="+mn-ea"/>
                <a:cs typeface="+mn-cs"/>
              </a:rPr>
              <a:t>Race and ethnicity may be considered only when aligned with mission-related educational interests and goals associated with student diversity; and when considered as a broader mix of factors....</a:t>
            </a:r>
          </a:p>
          <a:p>
            <a:pPr marL="797718" lvl="1" indent="-285750" rtl="0" fontAlgn="base">
              <a:buFont typeface="Arial" panose="020B0604020202020204" pitchFamily="34" charset="0"/>
              <a:buChar char="•"/>
            </a:pPr>
            <a:r>
              <a:rPr lang="en-US" sz="1400" b="0" i="0" u="sng" strike="noStrike" kern="1200" dirty="0">
                <a:solidFill>
                  <a:schemeClr val="tx1"/>
                </a:solidFill>
                <a:effectLst/>
                <a:latin typeface="+mn-lt"/>
                <a:ea typeface="+mn-ea"/>
                <a:cs typeface="+mn-cs"/>
                <a:hlinkClick r:id="rId3"/>
              </a:rPr>
              <a:t>Source</a:t>
            </a:r>
            <a:endParaRPr lang="en-US" sz="1400" b="0" i="0" u="none" strike="noStrike" kern="1200" dirty="0">
              <a:solidFill>
                <a:schemeClr val="tx1"/>
              </a:solidFill>
              <a:effectLst/>
              <a:latin typeface="+mn-lt"/>
              <a:ea typeface="+mn-ea"/>
              <a:cs typeface="+mn-cs"/>
            </a:endParaRP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t>6</a:t>
            </a:fld>
            <a:endParaRPr lang="en-US" dirty="0"/>
          </a:p>
        </p:txBody>
      </p:sp>
    </p:spTree>
    <p:extLst>
      <p:ext uri="{BB962C8B-B14F-4D97-AF65-F5344CB8AC3E}">
        <p14:creationId xmlns:p14="http://schemas.microsoft.com/office/powerpoint/2010/main" val="172062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rtl="0" fontAlgn="base">
              <a:buFont typeface="Arial" panose="020B0604020202020204" pitchFamily="34" charset="0"/>
              <a:buChar char="•"/>
            </a:pPr>
            <a:r>
              <a:rPr lang="en-US" sz="1344" b="0" i="0" u="none" strike="noStrike" kern="1200" dirty="0">
                <a:solidFill>
                  <a:schemeClr val="tx1"/>
                </a:solidFill>
                <a:effectLst/>
                <a:latin typeface="+mn-lt"/>
                <a:ea typeface="+mn-ea"/>
                <a:cs typeface="+mn-cs"/>
              </a:rPr>
              <a:t>A foundational study from the Urban Universities for Health in 2014 surveyed programs within the healthcare field about their use of holistic review and its impact on their incoming classes. You can see here that use varies by discipline. </a:t>
            </a:r>
          </a:p>
          <a:p>
            <a:pPr marL="285750" indent="-285750" rtl="0" fontAlgn="base">
              <a:buFont typeface="Arial" panose="020B0604020202020204" pitchFamily="34" charset="0"/>
              <a:buChar char="•"/>
            </a:pPr>
            <a:r>
              <a:rPr lang="en-US" sz="1344" b="0" i="0" u="sng" strike="noStrike" kern="1200" dirty="0">
                <a:solidFill>
                  <a:schemeClr val="tx1"/>
                </a:solidFill>
                <a:effectLst/>
                <a:latin typeface="+mn-lt"/>
                <a:ea typeface="+mn-ea"/>
                <a:cs typeface="+mn-cs"/>
                <a:hlinkClick r:id="rId3"/>
              </a:rPr>
              <a:t>Source</a:t>
            </a:r>
            <a:endParaRPr lang="en-US" sz="1344" b="0" i="0" u="none" strike="noStrike" kern="1200" dirty="0">
              <a:solidFill>
                <a:schemeClr val="tx1"/>
              </a:solidFill>
              <a:effectLst/>
              <a:latin typeface="+mn-lt"/>
              <a:ea typeface="+mn-ea"/>
              <a:cs typeface="+mn-cs"/>
            </a:endParaRP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t>8</a:t>
            </a:fld>
            <a:endParaRPr lang="en-US" dirty="0"/>
          </a:p>
        </p:txBody>
      </p:sp>
    </p:spTree>
    <p:extLst>
      <p:ext uri="{BB962C8B-B14F-4D97-AF65-F5344CB8AC3E}">
        <p14:creationId xmlns:p14="http://schemas.microsoft.com/office/powerpoint/2010/main" val="511572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rtl="0" fontAlgn="base">
              <a:buFont typeface="Arial" panose="020B0604020202020204" pitchFamily="34" charset="0"/>
              <a:buChar char="•"/>
            </a:pPr>
            <a:r>
              <a:rPr lang="en-US" sz="1344" b="0" i="0" u="none" strike="noStrike" kern="1200" dirty="0">
                <a:solidFill>
                  <a:schemeClr val="tx1"/>
                </a:solidFill>
                <a:effectLst/>
                <a:latin typeface="+mn-lt"/>
                <a:ea typeface="+mn-ea"/>
                <a:cs typeface="+mn-cs"/>
              </a:rPr>
              <a:t>School self-reporting use of holistic review overwhelming say that it increased diversity. </a:t>
            </a:r>
          </a:p>
          <a:p>
            <a:pPr marL="285750" indent="-285750" rtl="0" fontAlgn="base">
              <a:buFont typeface="Arial" panose="020B0604020202020204" pitchFamily="34" charset="0"/>
              <a:buChar char="•"/>
            </a:pPr>
            <a:r>
              <a:rPr lang="en-US" sz="1344" b="0" i="0" u="none" strike="noStrike" kern="1200" dirty="0">
                <a:solidFill>
                  <a:schemeClr val="tx1"/>
                </a:solidFill>
                <a:effectLst/>
                <a:latin typeface="+mn-lt"/>
                <a:ea typeface="+mn-ea"/>
                <a:cs typeface="+mn-cs"/>
              </a:rPr>
              <a:t>Once Kerry is done here, Moderator will hand it over to </a:t>
            </a:r>
            <a:r>
              <a:rPr lang="en-US" sz="1344" b="0" i="0" u="none" strike="noStrike" kern="1200" dirty="0" err="1">
                <a:solidFill>
                  <a:schemeClr val="tx1"/>
                </a:solidFill>
                <a:effectLst/>
                <a:latin typeface="+mn-lt"/>
                <a:ea typeface="+mn-ea"/>
                <a:cs typeface="+mn-cs"/>
              </a:rPr>
              <a:t>Narce</a:t>
            </a:r>
            <a:r>
              <a:rPr lang="en-US" sz="1344" b="0" i="0" u="none" strike="noStrike" kern="1200" dirty="0">
                <a:solidFill>
                  <a:schemeClr val="tx1"/>
                </a:solidFill>
                <a:effectLst/>
                <a:latin typeface="+mn-lt"/>
                <a:ea typeface="+mn-ea"/>
                <a:cs typeface="+mn-cs"/>
              </a:rPr>
              <a:t> to talk about supporting diversity once students are enrolled</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t>9</a:t>
            </a:fld>
            <a:endParaRPr lang="en-US" dirty="0"/>
          </a:p>
        </p:txBody>
      </p:sp>
    </p:spTree>
    <p:extLst>
      <p:ext uri="{BB962C8B-B14F-4D97-AF65-F5344CB8AC3E}">
        <p14:creationId xmlns:p14="http://schemas.microsoft.com/office/powerpoint/2010/main" val="3361668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rtl="0" fontAlgn="base">
              <a:buFont typeface="Arial" panose="020B0604020202020204" pitchFamily="34" charset="0"/>
              <a:buChar char="•"/>
            </a:pPr>
            <a:r>
              <a:rPr lang="en-US" sz="1344" b="0" i="0" u="none" strike="noStrike" kern="1200" dirty="0" err="1">
                <a:solidFill>
                  <a:schemeClr val="tx1"/>
                </a:solidFill>
                <a:effectLst/>
                <a:latin typeface="+mn-lt"/>
                <a:ea typeface="+mn-ea"/>
                <a:cs typeface="+mn-cs"/>
              </a:rPr>
              <a:t>Narce</a:t>
            </a:r>
            <a:r>
              <a:rPr lang="en-US" sz="1344" b="0" i="0" u="none" strike="noStrike" kern="1200" dirty="0">
                <a:solidFill>
                  <a:schemeClr val="tx1"/>
                </a:solidFill>
                <a:effectLst/>
                <a:latin typeface="+mn-lt"/>
                <a:ea typeface="+mn-ea"/>
                <a:cs typeface="+mn-cs"/>
              </a:rPr>
              <a:t> will talk about her work as DEI officer and her recent move to VP of Student Success</a:t>
            </a:r>
          </a:p>
          <a:p>
            <a:pPr marL="285750" indent="-285750" rtl="0" fontAlgn="base">
              <a:buFont typeface="Arial" panose="020B0604020202020204" pitchFamily="34" charset="0"/>
              <a:buChar char="•"/>
            </a:pPr>
            <a:r>
              <a:rPr lang="en-US" sz="1344" b="0" i="0" u="none" strike="noStrike" kern="1200" dirty="0" err="1">
                <a:solidFill>
                  <a:schemeClr val="tx1"/>
                </a:solidFill>
                <a:effectLst/>
                <a:latin typeface="+mn-lt"/>
                <a:ea typeface="+mn-ea"/>
                <a:cs typeface="+mn-cs"/>
              </a:rPr>
              <a:t>Narce</a:t>
            </a:r>
            <a:r>
              <a:rPr lang="en-US" sz="1344" b="0" i="0" u="none" strike="noStrike" kern="1200" dirty="0">
                <a:solidFill>
                  <a:schemeClr val="tx1"/>
                </a:solidFill>
                <a:effectLst/>
                <a:latin typeface="+mn-lt"/>
                <a:ea typeface="+mn-ea"/>
                <a:cs typeface="+mn-cs"/>
              </a:rPr>
              <a:t> will speak to the unique supports all students need after they’ve been accepted to an institution. </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t>11</a:t>
            </a:fld>
            <a:endParaRPr lang="en-US" dirty="0"/>
          </a:p>
        </p:txBody>
      </p:sp>
    </p:spTree>
    <p:extLst>
      <p:ext uri="{BB962C8B-B14F-4D97-AF65-F5344CB8AC3E}">
        <p14:creationId xmlns:p14="http://schemas.microsoft.com/office/powerpoint/2010/main" val="671740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slide" Target="../slides/slide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slide" Target="../slides/slide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slide" Target="../slides/slide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slide" Target="../slides/slide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slide" Target="../slides/slide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slide" Target="../slides/slide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slide" Target="../slides/slide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slide" Target="../slides/slide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slide" Target="../slides/slide1.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slide" Target="../slides/slide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slide" Target="../slides/slide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4" name="Rectangle 23"/>
          <p:cNvSpPr/>
          <p:nvPr userDrawn="1"/>
        </p:nvSpPr>
        <p:spPr>
          <a:xfrm>
            <a:off x="6571994" y="2"/>
            <a:ext cx="2572011" cy="8571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dirty="0"/>
          </a:p>
        </p:txBody>
      </p:sp>
      <p:pic>
        <p:nvPicPr>
          <p:cNvPr id="17" name="Picture 16">
            <a:extLst>
              <a:ext uri="{FF2B5EF4-FFF2-40B4-BE49-F238E27FC236}">
                <a16:creationId xmlns:a16="http://schemas.microsoft.com/office/drawing/2014/main" id="{705B84A7-23F9-6E42-B441-96B55CB138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1071" y="285750"/>
            <a:ext cx="1976412" cy="313943"/>
          </a:xfrm>
          <a:prstGeom prst="rect">
            <a:avLst/>
          </a:prstGeom>
        </p:spPr>
      </p:pic>
      <p:sp>
        <p:nvSpPr>
          <p:cNvPr id="3" name="Text Placeholder 2"/>
          <p:cNvSpPr>
            <a:spLocks noGrp="1"/>
          </p:cNvSpPr>
          <p:nvPr>
            <p:ph type="body" sz="quarter" idx="11" hasCustomPrompt="1"/>
          </p:nvPr>
        </p:nvSpPr>
        <p:spPr>
          <a:xfrm>
            <a:off x="809625" y="2605088"/>
            <a:ext cx="7886700" cy="315516"/>
          </a:xfrm>
          <a:prstGeom prst="rect">
            <a:avLst/>
          </a:prstGeom>
        </p:spPr>
        <p:txBody>
          <a:bodyPr anchor="t"/>
          <a:lstStyle>
            <a:lvl1pPr>
              <a:defRPr sz="1400"/>
            </a:lvl1pPr>
          </a:lstStyle>
          <a:p>
            <a:pPr lvl="0"/>
            <a:r>
              <a:rPr lang="en-US" dirty="0"/>
              <a:t>Date</a:t>
            </a:r>
          </a:p>
        </p:txBody>
      </p:sp>
      <p:sp>
        <p:nvSpPr>
          <p:cNvPr id="5" name="Title 4"/>
          <p:cNvSpPr>
            <a:spLocks noGrp="1"/>
          </p:cNvSpPr>
          <p:nvPr userDrawn="1">
            <p:ph type="title"/>
          </p:nvPr>
        </p:nvSpPr>
        <p:spPr>
          <a:xfrm>
            <a:off x="809437" y="1657352"/>
            <a:ext cx="7886700" cy="947221"/>
          </a:xfrm>
          <a:prstGeom prst="rect">
            <a:avLst/>
          </a:prstGeom>
        </p:spPr>
        <p:txBody>
          <a:bodyPr anchor="b"/>
          <a:lstStyle>
            <a:lvl1pPr algn="l">
              <a:defRPr sz="2800">
                <a:solidFill>
                  <a:schemeClr val="tx2"/>
                </a:solidFill>
              </a:defRPr>
            </a:lvl1pPr>
          </a:lstStyle>
          <a:p>
            <a:r>
              <a:rPr lang="en-US" dirty="0"/>
              <a:t>Click to edit Master title style</a:t>
            </a:r>
          </a:p>
        </p:txBody>
      </p:sp>
      <p:sp>
        <p:nvSpPr>
          <p:cNvPr id="11" name="Text Placeholder 10"/>
          <p:cNvSpPr>
            <a:spLocks noGrp="1"/>
          </p:cNvSpPr>
          <p:nvPr userDrawn="1">
            <p:ph type="body" sz="quarter" idx="10" hasCustomPrompt="1"/>
          </p:nvPr>
        </p:nvSpPr>
        <p:spPr>
          <a:xfrm>
            <a:off x="809437" y="3486150"/>
            <a:ext cx="6953250" cy="1257300"/>
          </a:xfrm>
          <a:prstGeom prst="rect">
            <a:avLst/>
          </a:prstGeom>
        </p:spPr>
        <p:txBody>
          <a:bodyPr/>
          <a:lstStyle>
            <a:lvl1pPr>
              <a:defRPr sz="2400" b="0" i="0">
                <a:solidFill>
                  <a:schemeClr val="accent5"/>
                </a:solidFill>
                <a:latin typeface="Calibri Light" charset="0"/>
                <a:ea typeface="Calibri Light" charset="0"/>
                <a:cs typeface="Calibri Light" charset="0"/>
              </a:defRPr>
            </a:lvl1pPr>
          </a:lstStyle>
          <a:p>
            <a:pPr lvl="0"/>
            <a:r>
              <a:rPr lang="en-US" dirty="0"/>
              <a:t>Subhead</a:t>
            </a:r>
          </a:p>
        </p:txBody>
      </p:sp>
      <p:grpSp>
        <p:nvGrpSpPr>
          <p:cNvPr id="40" name="Group 39"/>
          <p:cNvGrpSpPr/>
          <p:nvPr userDrawn="1"/>
        </p:nvGrpSpPr>
        <p:grpSpPr>
          <a:xfrm>
            <a:off x="894686" y="3085966"/>
            <a:ext cx="934114" cy="171584"/>
            <a:chOff x="894686" y="4114623"/>
            <a:chExt cx="857914" cy="152576"/>
          </a:xfrm>
        </p:grpSpPr>
        <p:sp>
          <p:nvSpPr>
            <p:cNvPr id="41" name="Oval 40"/>
            <p:cNvSpPr/>
            <p:nvPr userDrawn="1"/>
          </p:nvSpPr>
          <p:spPr>
            <a:xfrm>
              <a:off x="1596240" y="4114623"/>
              <a:ext cx="156360" cy="152575"/>
            </a:xfrm>
            <a:prstGeom prst="ellipse">
              <a:avLst/>
            </a:prstGeom>
            <a:solidFill>
              <a:srgbClr val="002F87"/>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42" name="Oval 41"/>
            <p:cNvSpPr/>
            <p:nvPr userDrawn="1"/>
          </p:nvSpPr>
          <p:spPr>
            <a:xfrm>
              <a:off x="1420852" y="4114623"/>
              <a:ext cx="156360" cy="152575"/>
            </a:xfrm>
            <a:prstGeom prst="ellipse">
              <a:avLst/>
            </a:prstGeom>
            <a:solidFill>
              <a:srgbClr val="213F7A">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43" name="Oval 42"/>
            <p:cNvSpPr/>
            <p:nvPr userDrawn="1"/>
          </p:nvSpPr>
          <p:spPr>
            <a:xfrm>
              <a:off x="1245462" y="4114624"/>
              <a:ext cx="156360" cy="152575"/>
            </a:xfrm>
            <a:prstGeom prst="ellipse">
              <a:avLst/>
            </a:prstGeom>
            <a:solidFill>
              <a:srgbClr val="B3BD00"/>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44" name="Oval 43"/>
            <p:cNvSpPr/>
            <p:nvPr userDrawn="1"/>
          </p:nvSpPr>
          <p:spPr>
            <a:xfrm>
              <a:off x="1070074" y="4114623"/>
              <a:ext cx="156360" cy="152575"/>
            </a:xfrm>
            <a:prstGeom prst="ellipse">
              <a:avLst/>
            </a:prstGeom>
            <a:solidFill>
              <a:srgbClr val="B4BD42">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45" name="Oval 44"/>
            <p:cNvSpPr/>
            <p:nvPr userDrawn="1"/>
          </p:nvSpPr>
          <p:spPr>
            <a:xfrm>
              <a:off x="894686" y="4114623"/>
              <a:ext cx="156360" cy="152575"/>
            </a:xfrm>
            <a:prstGeom prst="ellipse">
              <a:avLst/>
            </a:prstGeom>
            <a:solidFill>
              <a:srgbClr val="FFFFFF">
                <a:lumMod val="85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lumMod val="85000"/>
                  </a:srgbClr>
                </a:solidFill>
                <a:effectLst/>
                <a:uLnTx/>
                <a:uFillTx/>
                <a:latin typeface="Calibri" panose="020F0502020204030204"/>
                <a:ea typeface=""/>
                <a:cs typeface=""/>
              </a:endParaRPr>
            </a:p>
          </p:txBody>
        </p:sp>
      </p:grpSp>
      <p:sp>
        <p:nvSpPr>
          <p:cNvPr id="16" name="Action Button: Go Home 15">
            <a:hlinkClick r:id="rId3" action="ppaction://hlinksldjump" highlightClick="1"/>
            <a:extLst>
              <a:ext uri="{FF2B5EF4-FFF2-40B4-BE49-F238E27FC236}">
                <a16:creationId xmlns:a16="http://schemas.microsoft.com/office/drawing/2014/main" id="{809EB277-1B76-4FE3-9FE7-8E4A7426866E}"/>
              </a:ext>
            </a:extLst>
          </p:cNvPr>
          <p:cNvSpPr/>
          <p:nvPr userDrawn="1"/>
        </p:nvSpPr>
        <p:spPr>
          <a:xfrm>
            <a:off x="8766624" y="0"/>
            <a:ext cx="381000" cy="363653"/>
          </a:xfrm>
          <a:prstGeom prst="actionButtonHom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6" dirty="0"/>
          </a:p>
        </p:txBody>
      </p:sp>
      <p:pic>
        <p:nvPicPr>
          <p:cNvPr id="18" name="Picture 17">
            <a:extLst>
              <a:ext uri="{FF2B5EF4-FFF2-40B4-BE49-F238E27FC236}">
                <a16:creationId xmlns:a16="http://schemas.microsoft.com/office/drawing/2014/main" id="{73249975-3B2D-4668-9B52-ABA4D5BBEB3F}"/>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 y="0"/>
            <a:ext cx="2953001" cy="857141"/>
          </a:xfrm>
          <a:prstGeom prst="rect">
            <a:avLst/>
          </a:prstGeom>
        </p:spPr>
      </p:pic>
      <p:pic>
        <p:nvPicPr>
          <p:cNvPr id="19" name="Picture 18">
            <a:extLst>
              <a:ext uri="{FF2B5EF4-FFF2-40B4-BE49-F238E27FC236}">
                <a16:creationId xmlns:a16="http://schemas.microsoft.com/office/drawing/2014/main" id="{4174DFCE-B047-424E-949E-36057479D11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022600" y="0"/>
            <a:ext cx="1701800" cy="857141"/>
          </a:xfrm>
          <a:prstGeom prst="rect">
            <a:avLst/>
          </a:prstGeom>
        </p:spPr>
      </p:pic>
      <p:pic>
        <p:nvPicPr>
          <p:cNvPr id="20" name="Picture 19">
            <a:extLst>
              <a:ext uri="{FF2B5EF4-FFF2-40B4-BE49-F238E27FC236}">
                <a16:creationId xmlns:a16="http://schemas.microsoft.com/office/drawing/2014/main" id="{AC89F549-B4A4-442F-A387-DD8AE50FEAC0}"/>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4793995" y="0"/>
            <a:ext cx="1708405" cy="857141"/>
          </a:xfrm>
          <a:prstGeom prst="rect">
            <a:avLst/>
          </a:prstGeom>
        </p:spPr>
      </p:pic>
    </p:spTree>
    <p:extLst>
      <p:ext uri="{BB962C8B-B14F-4D97-AF65-F5344CB8AC3E}">
        <p14:creationId xmlns:p14="http://schemas.microsoft.com/office/powerpoint/2010/main" val="124953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ior Bullet Left Subhead">
    <p:spTree>
      <p:nvGrpSpPr>
        <p:cNvPr id="1" name=""/>
        <p:cNvGrpSpPr/>
        <p:nvPr/>
      </p:nvGrpSpPr>
      <p:grpSpPr>
        <a:xfrm>
          <a:off x="0" y="0"/>
          <a:ext cx="0" cy="0"/>
          <a:chOff x="0" y="0"/>
          <a:chExt cx="0" cy="0"/>
        </a:xfrm>
      </p:grpSpPr>
      <p:sp>
        <p:nvSpPr>
          <p:cNvPr id="17" name="Text Placeholder 20"/>
          <p:cNvSpPr>
            <a:spLocks noGrp="1"/>
          </p:cNvSpPr>
          <p:nvPr>
            <p:ph type="body" sz="quarter" idx="15" hasCustomPrompt="1"/>
          </p:nvPr>
        </p:nvSpPr>
        <p:spPr>
          <a:xfrm>
            <a:off x="458722" y="1028700"/>
            <a:ext cx="5029200" cy="3771900"/>
          </a:xfrm>
          <a:prstGeom prst="rect">
            <a:avLst/>
          </a:prstGeom>
        </p:spPr>
        <p:txBody>
          <a:bodyPr/>
          <a:lstStyle>
            <a:lvl1pPr>
              <a:defRPr lang="en-US" sz="2000" baseline="0" dirty="0">
                <a:solidFill>
                  <a:schemeClr val="accent5"/>
                </a:solidFill>
              </a:defRPr>
            </a:lvl1pPr>
            <a:lvl2pPr>
              <a:defRPr lang="en-US" sz="1800" dirty="0">
                <a:solidFill>
                  <a:schemeClr val="accent5"/>
                </a:solidFill>
              </a:defRPr>
            </a:lvl2pPr>
            <a:lvl3pPr>
              <a:defRPr lang="en-US" sz="1600" dirty="0">
                <a:solidFill>
                  <a:schemeClr val="accent5"/>
                </a:solidFill>
              </a:defRPr>
            </a:lvl3pPr>
            <a:lvl4pPr>
              <a:defRPr lang="en-US" sz="1400" dirty="0">
                <a:solidFill>
                  <a:schemeClr val="accent5"/>
                </a:solidFill>
              </a:defRPr>
            </a:lvl4pPr>
          </a:lstStyle>
          <a:p>
            <a:pPr marL="257168" lvl="0" indent="-257168">
              <a:buFont typeface="Arial" charset="0"/>
              <a:buChar char="•"/>
            </a:pPr>
            <a:r>
              <a:rPr lang="en-US" dirty="0"/>
              <a:t>Level one</a:t>
            </a:r>
          </a:p>
          <a:p>
            <a:pPr marL="519100" lvl="1" indent="-216689">
              <a:buFont typeface=".AppleSystemUIFont" charset="-120"/>
              <a:buChar char="−"/>
              <a:tabLst/>
            </a:pPr>
            <a:r>
              <a:rPr lang="en-US" dirty="0"/>
              <a:t>Level two</a:t>
            </a:r>
          </a:p>
          <a:p>
            <a:pPr marL="735788" lvl="2" indent="-208355">
              <a:buFont typeface="Arial" charset="0"/>
              <a:buChar char="•"/>
              <a:tabLst/>
            </a:pPr>
            <a:r>
              <a:rPr lang="en-US" dirty="0"/>
              <a:t>Level three</a:t>
            </a:r>
          </a:p>
          <a:p>
            <a:pPr marL="987005" lvl="3" indent="-216689">
              <a:buFont typeface=".AppleSystemUIFont" charset="-120"/>
              <a:buChar char="−"/>
              <a:tabLst/>
            </a:pPr>
            <a:r>
              <a:rPr lang="en-US" dirty="0"/>
              <a:t>Level four</a:t>
            </a:r>
          </a:p>
        </p:txBody>
      </p:sp>
      <p:sp>
        <p:nvSpPr>
          <p:cNvPr id="13" name="Text Placeholder 17"/>
          <p:cNvSpPr>
            <a:spLocks noGrp="1"/>
          </p:cNvSpPr>
          <p:nvPr>
            <p:ph type="body" sz="quarter" idx="13" hasCustomPrompt="1"/>
          </p:nvPr>
        </p:nvSpPr>
        <p:spPr>
          <a:xfrm>
            <a:off x="874918" y="514350"/>
            <a:ext cx="7811887" cy="342900"/>
          </a:xfrm>
          <a:prstGeom prst="rect">
            <a:avLst/>
          </a:prstGeom>
        </p:spPr>
        <p:txBody>
          <a:bodyPr>
            <a:normAutofit/>
          </a:bodyPr>
          <a:lstStyle>
            <a:lvl1pPr>
              <a:defRPr sz="1600" b="1" i="1">
                <a:solidFill>
                  <a:schemeClr val="tx2"/>
                </a:solidFill>
              </a:defRPr>
            </a:lvl1pPr>
            <a:lvl2pPr>
              <a:defRPr>
                <a:solidFill>
                  <a:srgbClr val="213F7A"/>
                </a:solidFill>
              </a:defRPr>
            </a:lvl2pPr>
            <a:lvl3pPr>
              <a:defRPr>
                <a:solidFill>
                  <a:srgbClr val="213F7A"/>
                </a:solidFill>
              </a:defRPr>
            </a:lvl3pPr>
            <a:lvl4pPr>
              <a:defRPr>
                <a:solidFill>
                  <a:srgbClr val="213F7A"/>
                </a:solidFill>
              </a:defRPr>
            </a:lvl4pPr>
            <a:lvl5pPr>
              <a:defRPr>
                <a:solidFill>
                  <a:srgbClr val="213F7A"/>
                </a:solidFill>
              </a:defRPr>
            </a:lvl5pPr>
          </a:lstStyle>
          <a:p>
            <a:pPr lvl="0"/>
            <a:r>
              <a:rPr lang="en-US" dirty="0"/>
              <a:t>Subhead</a:t>
            </a:r>
          </a:p>
        </p:txBody>
      </p:sp>
      <p:sp>
        <p:nvSpPr>
          <p:cNvPr id="14" name="Text Placeholder 17"/>
          <p:cNvSpPr>
            <a:spLocks noGrp="1"/>
          </p:cNvSpPr>
          <p:nvPr>
            <p:ph type="body" sz="quarter" idx="11" hasCustomPrompt="1"/>
          </p:nvPr>
        </p:nvSpPr>
        <p:spPr>
          <a:xfrm>
            <a:off x="874918" y="176859"/>
            <a:ext cx="7811887" cy="394643"/>
          </a:xfrm>
          <a:prstGeom prst="rect">
            <a:avLst/>
          </a:prstGeom>
        </p:spPr>
        <p:txBody>
          <a:bodyPr anchor="ctr">
            <a:noAutofit/>
          </a:bodyPr>
          <a:lstStyle>
            <a:lvl1pPr>
              <a:defRPr sz="2400" b="1">
                <a:solidFill>
                  <a:schemeClr val="tx2"/>
                </a:solidFill>
              </a:defRPr>
            </a:lvl1pPr>
            <a:lvl2pPr>
              <a:defRPr>
                <a:solidFill>
                  <a:srgbClr val="213F7A"/>
                </a:solidFill>
              </a:defRPr>
            </a:lvl2pPr>
            <a:lvl3pPr>
              <a:defRPr>
                <a:solidFill>
                  <a:srgbClr val="213F7A"/>
                </a:solidFill>
              </a:defRPr>
            </a:lvl3pPr>
            <a:lvl4pPr>
              <a:defRPr>
                <a:solidFill>
                  <a:srgbClr val="213F7A"/>
                </a:solidFill>
              </a:defRPr>
            </a:lvl4pPr>
            <a:lvl5pPr>
              <a:defRPr>
                <a:solidFill>
                  <a:srgbClr val="213F7A"/>
                </a:solidFill>
              </a:defRPr>
            </a:lvl5pPr>
          </a:lstStyle>
          <a:p>
            <a:pPr lvl="0"/>
            <a:r>
              <a:rPr lang="en-US" dirty="0"/>
              <a:t>Headline</a:t>
            </a:r>
          </a:p>
        </p:txBody>
      </p:sp>
      <p:pic>
        <p:nvPicPr>
          <p:cNvPr id="15" name="Picture 14">
            <a:extLst>
              <a:ext uri="{FF2B5EF4-FFF2-40B4-BE49-F238E27FC236}">
                <a16:creationId xmlns:a16="http://schemas.microsoft.com/office/drawing/2014/main" id="{00F64A21-86B1-BD4F-B5A8-3234007C21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4933905"/>
            <a:ext cx="1133181" cy="180000"/>
          </a:xfrm>
          <a:prstGeom prst="rect">
            <a:avLst/>
          </a:prstGeom>
        </p:spPr>
      </p:pic>
      <p:grpSp>
        <p:nvGrpSpPr>
          <p:cNvPr id="19" name="Group 18">
            <a:extLst>
              <a:ext uri="{FF2B5EF4-FFF2-40B4-BE49-F238E27FC236}">
                <a16:creationId xmlns:a16="http://schemas.microsoft.com/office/drawing/2014/main" id="{39025514-A1C2-B144-A94A-BD8609B20848}"/>
              </a:ext>
            </a:extLst>
          </p:cNvPr>
          <p:cNvGrpSpPr/>
          <p:nvPr userDrawn="1"/>
        </p:nvGrpSpPr>
        <p:grpSpPr>
          <a:xfrm>
            <a:off x="183197" y="329336"/>
            <a:ext cx="578804" cy="108814"/>
            <a:chOff x="6221638" y="2403583"/>
            <a:chExt cx="1501283" cy="267029"/>
          </a:xfrm>
        </p:grpSpPr>
        <p:sp>
          <p:nvSpPr>
            <p:cNvPr id="20" name="Oval 19">
              <a:extLst>
                <a:ext uri="{FF2B5EF4-FFF2-40B4-BE49-F238E27FC236}">
                  <a16:creationId xmlns:a16="http://schemas.microsoft.com/office/drawing/2014/main" id="{D31C877A-77C1-7247-8772-1684609546DC}"/>
                </a:ext>
              </a:extLst>
            </p:cNvPr>
            <p:cNvSpPr/>
            <p:nvPr/>
          </p:nvSpPr>
          <p:spPr>
            <a:xfrm>
              <a:off x="7449305" y="2403583"/>
              <a:ext cx="273616" cy="267029"/>
            </a:xfrm>
            <a:prstGeom prst="ellipse">
              <a:avLst/>
            </a:prstGeom>
            <a:solidFill>
              <a:srgbClr val="002F87"/>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1" name="Oval 20">
              <a:extLst>
                <a:ext uri="{FF2B5EF4-FFF2-40B4-BE49-F238E27FC236}">
                  <a16:creationId xmlns:a16="http://schemas.microsoft.com/office/drawing/2014/main" id="{702F3D8C-CEE8-744F-90AA-DAFD971AF4E9}"/>
                </a:ext>
              </a:extLst>
            </p:cNvPr>
            <p:cNvSpPr/>
            <p:nvPr/>
          </p:nvSpPr>
          <p:spPr>
            <a:xfrm>
              <a:off x="7142388" y="2403583"/>
              <a:ext cx="273616" cy="267029"/>
            </a:xfrm>
            <a:prstGeom prst="ellipse">
              <a:avLst/>
            </a:prstGeom>
            <a:solidFill>
              <a:srgbClr val="213F7A">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2" name="Oval 21">
              <a:extLst>
                <a:ext uri="{FF2B5EF4-FFF2-40B4-BE49-F238E27FC236}">
                  <a16:creationId xmlns:a16="http://schemas.microsoft.com/office/drawing/2014/main" id="{E2998EF4-E068-FF44-84BC-ACF6858C7ED0}"/>
                </a:ext>
              </a:extLst>
            </p:cNvPr>
            <p:cNvSpPr/>
            <p:nvPr/>
          </p:nvSpPr>
          <p:spPr>
            <a:xfrm>
              <a:off x="6835471" y="2403583"/>
              <a:ext cx="273616" cy="267029"/>
            </a:xfrm>
            <a:prstGeom prst="ellipse">
              <a:avLst/>
            </a:prstGeom>
            <a:solidFill>
              <a:srgbClr val="B3BD00"/>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7" name="Oval 26">
              <a:extLst>
                <a:ext uri="{FF2B5EF4-FFF2-40B4-BE49-F238E27FC236}">
                  <a16:creationId xmlns:a16="http://schemas.microsoft.com/office/drawing/2014/main" id="{89A11FF2-7CC9-1949-B337-7DE428B350F4}"/>
                </a:ext>
              </a:extLst>
            </p:cNvPr>
            <p:cNvSpPr/>
            <p:nvPr/>
          </p:nvSpPr>
          <p:spPr>
            <a:xfrm>
              <a:off x="6528555" y="2403583"/>
              <a:ext cx="273616" cy="267029"/>
            </a:xfrm>
            <a:prstGeom prst="ellipse">
              <a:avLst/>
            </a:prstGeom>
            <a:solidFill>
              <a:srgbClr val="B4BD42">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30" name="Oval 29">
              <a:extLst>
                <a:ext uri="{FF2B5EF4-FFF2-40B4-BE49-F238E27FC236}">
                  <a16:creationId xmlns:a16="http://schemas.microsoft.com/office/drawing/2014/main" id="{641D34BF-4782-6040-9E71-9EE864663160}"/>
                </a:ext>
              </a:extLst>
            </p:cNvPr>
            <p:cNvSpPr/>
            <p:nvPr/>
          </p:nvSpPr>
          <p:spPr>
            <a:xfrm>
              <a:off x="6221638" y="2403583"/>
              <a:ext cx="273616" cy="267029"/>
            </a:xfrm>
            <a:prstGeom prst="ellipse">
              <a:avLst/>
            </a:prstGeom>
            <a:solidFill>
              <a:srgbClr val="FFFFFF">
                <a:lumMod val="85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lumMod val="85000"/>
                  </a:srgbClr>
                </a:solidFill>
                <a:effectLst/>
                <a:uLnTx/>
                <a:uFillTx/>
                <a:latin typeface="Calibri" panose="020F0502020204030204"/>
                <a:ea typeface=""/>
                <a:cs typeface=""/>
              </a:endParaRPr>
            </a:p>
          </p:txBody>
        </p:sp>
      </p:grpSp>
      <p:sp>
        <p:nvSpPr>
          <p:cNvPr id="18" name="Slide Number Placeholder 5">
            <a:extLst>
              <a:ext uri="{FF2B5EF4-FFF2-40B4-BE49-F238E27FC236}">
                <a16:creationId xmlns:a16="http://schemas.microsoft.com/office/drawing/2014/main" id="{891EDA48-BB16-164E-9FF7-4BFEE5CEF9DF}"/>
              </a:ext>
            </a:extLst>
          </p:cNvPr>
          <p:cNvSpPr txBox="1">
            <a:spLocks/>
          </p:cNvSpPr>
          <p:nvPr userDrawn="1"/>
        </p:nvSpPr>
        <p:spPr>
          <a:xfrm>
            <a:off x="102849" y="4963864"/>
            <a:ext cx="399451" cy="150041"/>
          </a:xfrm>
          <a:prstGeom prst="rect">
            <a:avLst/>
          </a:prstGeom>
        </p:spPr>
        <p:txBody>
          <a:bodyPr vert="horz" lIns="68575" tIns="34287" rIns="68575" bIns="34287" rtlCol="0" anchor="ctr"/>
          <a:lstStyle>
            <a:defPPr>
              <a:defRPr lang="en-US"/>
            </a:defPPr>
            <a:lvl1pPr marL="0" algn="ctr" defTabSz="1219261" rtl="0" eaLnBrk="1" latinLnBrk="0" hangingPunct="1">
              <a:defRPr sz="2400" b="0" i="0" kern="1200">
                <a:solidFill>
                  <a:schemeClr val="bg1"/>
                </a:solidFill>
                <a:latin typeface="Calibri" charset="0"/>
                <a:ea typeface="Calibri" charset="0"/>
                <a:cs typeface="Calibri" charset="0"/>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fld id="{9DF686B8-C880-FF40-96DC-14FF2413C34E}" type="slidenum">
              <a:rPr lang="en-US" sz="563" b="1" i="0" smtClean="0">
                <a:latin typeface="Calibri" charset="0"/>
                <a:ea typeface="Calibri" charset="0"/>
                <a:cs typeface="Calibri" charset="0"/>
              </a:rPr>
              <a:pPr/>
              <a:t>‹#›</a:t>
            </a:fld>
            <a:endParaRPr lang="en-US" sz="563" b="1" i="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Statement">
    <p:spTree>
      <p:nvGrpSpPr>
        <p:cNvPr id="1" name=""/>
        <p:cNvGrpSpPr/>
        <p:nvPr/>
      </p:nvGrpSpPr>
      <p:grpSpPr>
        <a:xfrm>
          <a:off x="0" y="0"/>
          <a:ext cx="0" cy="0"/>
          <a:chOff x="0" y="0"/>
          <a:chExt cx="0" cy="0"/>
        </a:xfrm>
      </p:grpSpPr>
      <p:sp>
        <p:nvSpPr>
          <p:cNvPr id="15" name="Rectangle 14"/>
          <p:cNvSpPr/>
          <p:nvPr userDrawn="1"/>
        </p:nvSpPr>
        <p:spPr>
          <a:xfrm>
            <a:off x="0" y="4857750"/>
            <a:ext cx="9144000" cy="285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dirty="0"/>
          </a:p>
        </p:txBody>
      </p:sp>
      <p:sp>
        <p:nvSpPr>
          <p:cNvPr id="18" name="Rectangle 17"/>
          <p:cNvSpPr/>
          <p:nvPr userDrawn="1"/>
        </p:nvSpPr>
        <p:spPr>
          <a:xfrm>
            <a:off x="4572000" y="0"/>
            <a:ext cx="4572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dirty="0"/>
          </a:p>
        </p:txBody>
      </p:sp>
      <p:pic>
        <p:nvPicPr>
          <p:cNvPr id="9" name="Picture 8">
            <a:extLst>
              <a:ext uri="{FF2B5EF4-FFF2-40B4-BE49-F238E27FC236}">
                <a16:creationId xmlns:a16="http://schemas.microsoft.com/office/drawing/2014/main" id="{2449B144-DB13-6A4B-8343-AA6220D19A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0912" y="4813156"/>
            <a:ext cx="1366812" cy="217111"/>
          </a:xfrm>
          <a:prstGeom prst="rect">
            <a:avLst/>
          </a:prstGeom>
        </p:spPr>
      </p:pic>
      <p:sp>
        <p:nvSpPr>
          <p:cNvPr id="17" name="Picture Placeholder 2"/>
          <p:cNvSpPr>
            <a:spLocks noGrp="1"/>
          </p:cNvSpPr>
          <p:nvPr>
            <p:ph type="pic" sz="quarter" idx="13"/>
          </p:nvPr>
        </p:nvSpPr>
        <p:spPr>
          <a:xfrm>
            <a:off x="0" y="0"/>
            <a:ext cx="4572000" cy="5143500"/>
          </a:xfrm>
          <a:prstGeom prst="rect">
            <a:avLst/>
          </a:prstGeom>
        </p:spPr>
        <p:txBody>
          <a:bodyPr/>
          <a:lstStyle>
            <a:lvl1pPr>
              <a:defRPr>
                <a:solidFill>
                  <a:schemeClr val="accent5"/>
                </a:solidFill>
              </a:defRPr>
            </a:lvl1pPr>
          </a:lstStyle>
          <a:p>
            <a:endParaRPr lang="en-US" dirty="0"/>
          </a:p>
        </p:txBody>
      </p:sp>
      <p:sp>
        <p:nvSpPr>
          <p:cNvPr id="13" name="Slide Number Placeholder 5"/>
          <p:cNvSpPr txBox="1">
            <a:spLocks/>
          </p:cNvSpPr>
          <p:nvPr userDrawn="1"/>
        </p:nvSpPr>
        <p:spPr>
          <a:xfrm>
            <a:off x="102849" y="4948885"/>
            <a:ext cx="399451" cy="150041"/>
          </a:xfrm>
          <a:prstGeom prst="rect">
            <a:avLst/>
          </a:prstGeom>
        </p:spPr>
        <p:txBody>
          <a:bodyPr vert="horz" lIns="68575" tIns="34287" rIns="68575" bIns="34287" rtlCol="0" anchor="ctr"/>
          <a:lstStyle>
            <a:defPPr>
              <a:defRPr lang="en-US"/>
            </a:defPPr>
            <a:lvl1pPr marL="0" algn="ctr" defTabSz="1219261" rtl="0" eaLnBrk="1" latinLnBrk="0" hangingPunct="1">
              <a:defRPr sz="2400" b="0" i="0" kern="1200">
                <a:solidFill>
                  <a:schemeClr val="bg1"/>
                </a:solidFill>
                <a:latin typeface="Calibri" charset="0"/>
                <a:ea typeface="Calibri" charset="0"/>
                <a:cs typeface="Calibri" charset="0"/>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fld id="{9DF686B8-C880-FF40-96DC-14FF2413C34E}" type="slidenum">
              <a:rPr lang="en-US" sz="563" b="1" i="0" smtClean="0">
                <a:latin typeface="Calibri" charset="0"/>
                <a:ea typeface="Calibri" charset="0"/>
                <a:cs typeface="Calibri" charset="0"/>
              </a:rPr>
              <a:pPr/>
              <a:t>‹#›</a:t>
            </a:fld>
            <a:endParaRPr lang="en-US" sz="563" b="1" i="0" dirty="0">
              <a:latin typeface="Calibri" charset="0"/>
              <a:ea typeface="Calibri" charset="0"/>
              <a:cs typeface="Calibri" charset="0"/>
            </a:endParaRPr>
          </a:p>
        </p:txBody>
      </p:sp>
      <p:sp>
        <p:nvSpPr>
          <p:cNvPr id="2" name="Title 1"/>
          <p:cNvSpPr>
            <a:spLocks noGrp="1"/>
          </p:cNvSpPr>
          <p:nvPr>
            <p:ph type="title"/>
          </p:nvPr>
        </p:nvSpPr>
        <p:spPr>
          <a:xfrm>
            <a:off x="5191125" y="1828801"/>
            <a:ext cx="3333750" cy="994172"/>
          </a:xfrm>
          <a:prstGeom prst="rect">
            <a:avLst/>
          </a:prstGeom>
        </p:spPr>
        <p:txBody>
          <a:bodyPr anchor="ctr"/>
          <a:lstStyle>
            <a:lvl1pPr>
              <a:defRPr sz="3000">
                <a:solidFill>
                  <a:schemeClr val="bg1"/>
                </a:solidFill>
              </a:defRPr>
            </a:lvl1pPr>
          </a:lstStyle>
          <a:p>
            <a:r>
              <a:rPr lang="en-US" dirty="0"/>
              <a:t>Click to edit Master title style</a:t>
            </a:r>
          </a:p>
        </p:txBody>
      </p:sp>
      <p:sp>
        <p:nvSpPr>
          <p:cNvPr id="8" name="Action Button: Go Home 7">
            <a:hlinkClick r:id="rId3" action="ppaction://hlinksldjump" highlightClick="1"/>
            <a:extLst>
              <a:ext uri="{FF2B5EF4-FFF2-40B4-BE49-F238E27FC236}">
                <a16:creationId xmlns:a16="http://schemas.microsoft.com/office/drawing/2014/main" id="{DA915E59-2353-42AE-A18B-7E1D6C75EA72}"/>
              </a:ext>
            </a:extLst>
          </p:cNvPr>
          <p:cNvSpPr/>
          <p:nvPr userDrawn="1"/>
        </p:nvSpPr>
        <p:spPr>
          <a:xfrm>
            <a:off x="8766624" y="0"/>
            <a:ext cx="381000" cy="363653"/>
          </a:xfrm>
          <a:prstGeom prst="actionButtonHom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6"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hoto with Statement">
    <p:spTree>
      <p:nvGrpSpPr>
        <p:cNvPr id="1" name=""/>
        <p:cNvGrpSpPr/>
        <p:nvPr/>
      </p:nvGrpSpPr>
      <p:grpSpPr>
        <a:xfrm>
          <a:off x="0" y="0"/>
          <a:ext cx="0" cy="0"/>
          <a:chOff x="0" y="0"/>
          <a:chExt cx="0" cy="0"/>
        </a:xfrm>
      </p:grpSpPr>
      <p:sp>
        <p:nvSpPr>
          <p:cNvPr id="15" name="Rectangle 14"/>
          <p:cNvSpPr/>
          <p:nvPr userDrawn="1"/>
        </p:nvSpPr>
        <p:spPr>
          <a:xfrm>
            <a:off x="0" y="4857750"/>
            <a:ext cx="9144000" cy="285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dirty="0"/>
          </a:p>
        </p:txBody>
      </p:sp>
      <p:sp>
        <p:nvSpPr>
          <p:cNvPr id="17" name="Picture Placeholder 2"/>
          <p:cNvSpPr>
            <a:spLocks noGrp="1"/>
          </p:cNvSpPr>
          <p:nvPr>
            <p:ph type="pic" sz="quarter" idx="13"/>
          </p:nvPr>
        </p:nvSpPr>
        <p:spPr>
          <a:xfrm>
            <a:off x="0" y="0"/>
            <a:ext cx="4572000" cy="5143500"/>
          </a:xfrm>
          <a:prstGeom prst="rect">
            <a:avLst/>
          </a:prstGeom>
        </p:spPr>
        <p:txBody>
          <a:bodyPr/>
          <a:lstStyle>
            <a:lvl1pPr>
              <a:defRPr>
                <a:solidFill>
                  <a:schemeClr val="accent5"/>
                </a:solidFill>
              </a:defRPr>
            </a:lvl1pPr>
          </a:lstStyle>
          <a:p>
            <a:endParaRPr lang="en-US" dirty="0"/>
          </a:p>
        </p:txBody>
      </p:sp>
      <p:sp>
        <p:nvSpPr>
          <p:cNvPr id="13" name="Slide Number Placeholder 5"/>
          <p:cNvSpPr txBox="1">
            <a:spLocks/>
          </p:cNvSpPr>
          <p:nvPr userDrawn="1"/>
        </p:nvSpPr>
        <p:spPr>
          <a:xfrm>
            <a:off x="102849" y="4948885"/>
            <a:ext cx="399451" cy="150041"/>
          </a:xfrm>
          <a:prstGeom prst="rect">
            <a:avLst/>
          </a:prstGeom>
        </p:spPr>
        <p:txBody>
          <a:bodyPr vert="horz" lIns="68575" tIns="34287" rIns="68575" bIns="34287" rtlCol="0" anchor="ctr"/>
          <a:lstStyle>
            <a:defPPr>
              <a:defRPr lang="en-US"/>
            </a:defPPr>
            <a:lvl1pPr marL="0" algn="ctr" defTabSz="1219261" rtl="0" eaLnBrk="1" latinLnBrk="0" hangingPunct="1">
              <a:defRPr sz="2400" b="0" i="0" kern="1200">
                <a:solidFill>
                  <a:schemeClr val="bg1"/>
                </a:solidFill>
                <a:latin typeface="Calibri" charset="0"/>
                <a:ea typeface="Calibri" charset="0"/>
                <a:cs typeface="Calibri" charset="0"/>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fld id="{9DF686B8-C880-FF40-96DC-14FF2413C34E}" type="slidenum">
              <a:rPr lang="en-US" sz="563" b="1" i="0" smtClean="0">
                <a:latin typeface="Calibri" charset="0"/>
                <a:ea typeface="Calibri" charset="0"/>
                <a:cs typeface="Calibri" charset="0"/>
              </a:rPr>
              <a:pPr/>
              <a:t>‹#›</a:t>
            </a:fld>
            <a:endParaRPr lang="en-US" sz="563" b="1" i="0" dirty="0">
              <a:latin typeface="Calibri" charset="0"/>
              <a:ea typeface="Calibri" charset="0"/>
              <a:cs typeface="Calibri" charset="0"/>
            </a:endParaRPr>
          </a:p>
        </p:txBody>
      </p:sp>
      <p:sp>
        <p:nvSpPr>
          <p:cNvPr id="18" name="Rectangle 17"/>
          <p:cNvSpPr/>
          <p:nvPr userDrawn="1"/>
        </p:nvSpPr>
        <p:spPr>
          <a:xfrm>
            <a:off x="4572000" y="0"/>
            <a:ext cx="4572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dirty="0"/>
          </a:p>
        </p:txBody>
      </p:sp>
      <p:sp>
        <p:nvSpPr>
          <p:cNvPr id="2" name="Title 1"/>
          <p:cNvSpPr>
            <a:spLocks noGrp="1"/>
          </p:cNvSpPr>
          <p:nvPr>
            <p:ph type="title"/>
          </p:nvPr>
        </p:nvSpPr>
        <p:spPr>
          <a:xfrm>
            <a:off x="5191125" y="1828801"/>
            <a:ext cx="3333750" cy="994172"/>
          </a:xfrm>
          <a:prstGeom prst="rect">
            <a:avLst/>
          </a:prstGeom>
        </p:spPr>
        <p:txBody>
          <a:bodyPr anchor="ctr"/>
          <a:lstStyle>
            <a:lvl1pPr>
              <a:defRPr sz="3000">
                <a:solidFill>
                  <a:schemeClr val="bg1"/>
                </a:solidFill>
              </a:defRPr>
            </a:lvl1pPr>
          </a:lstStyle>
          <a:p>
            <a:r>
              <a:rPr lang="en-US"/>
              <a:t>Click to edit Master title style</a:t>
            </a:r>
          </a:p>
        </p:txBody>
      </p:sp>
      <p:pic>
        <p:nvPicPr>
          <p:cNvPr id="10" name="Picture 9">
            <a:extLst>
              <a:ext uri="{FF2B5EF4-FFF2-40B4-BE49-F238E27FC236}">
                <a16:creationId xmlns:a16="http://schemas.microsoft.com/office/drawing/2014/main" id="{1BF8FCE4-66FB-F944-B078-12DCB321C8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0912" y="4813156"/>
            <a:ext cx="1366812" cy="217111"/>
          </a:xfrm>
          <a:prstGeom prst="rect">
            <a:avLst/>
          </a:prstGeom>
        </p:spPr>
      </p:pic>
      <p:sp>
        <p:nvSpPr>
          <p:cNvPr id="8" name="Action Button: Go Home 7">
            <a:hlinkClick r:id="rId3" action="ppaction://hlinksldjump" highlightClick="1"/>
            <a:extLst>
              <a:ext uri="{FF2B5EF4-FFF2-40B4-BE49-F238E27FC236}">
                <a16:creationId xmlns:a16="http://schemas.microsoft.com/office/drawing/2014/main" id="{AF9C2ADB-A181-42A4-8A11-BF255A691336}"/>
              </a:ext>
            </a:extLst>
          </p:cNvPr>
          <p:cNvSpPr/>
          <p:nvPr userDrawn="1"/>
        </p:nvSpPr>
        <p:spPr>
          <a:xfrm>
            <a:off x="8766624" y="0"/>
            <a:ext cx="381000" cy="363653"/>
          </a:xfrm>
          <a:prstGeom prst="actionButtonHom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6" dirty="0"/>
          </a:p>
        </p:txBody>
      </p:sp>
    </p:spTree>
    <p:extLst>
      <p:ext uri="{BB962C8B-B14F-4D97-AF65-F5344CB8AC3E}">
        <p14:creationId xmlns:p14="http://schemas.microsoft.com/office/powerpoint/2010/main" val="325603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 name="Rectangle 1"/>
          <p:cNvSpPr/>
          <p:nvPr userDrawn="1"/>
        </p:nvSpPr>
        <p:spPr>
          <a:xfrm>
            <a:off x="0" y="4972050"/>
            <a:ext cx="9144000" cy="171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dirty="0"/>
          </a:p>
        </p:txBody>
      </p:sp>
      <p:sp>
        <p:nvSpPr>
          <p:cNvPr id="3" name="Rectangle 2"/>
          <p:cNvSpPr/>
          <p:nvPr userDrawn="1"/>
        </p:nvSpPr>
        <p:spPr>
          <a:xfrm>
            <a:off x="0" y="4857750"/>
            <a:ext cx="9144000" cy="285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dirty="0"/>
          </a:p>
        </p:txBody>
      </p:sp>
      <p:sp>
        <p:nvSpPr>
          <p:cNvPr id="5" name="Picture Placeholder 4">
            <a:extLst>
              <a:ext uri="{FF2B5EF4-FFF2-40B4-BE49-F238E27FC236}">
                <a16:creationId xmlns:a16="http://schemas.microsoft.com/office/drawing/2014/main" id="{2832BB51-66AD-BD4D-A96E-EF65B16F80A8}"/>
              </a:ext>
            </a:extLst>
          </p:cNvPr>
          <p:cNvSpPr>
            <a:spLocks noGrp="1"/>
          </p:cNvSpPr>
          <p:nvPr>
            <p:ph type="pic" sz="quarter" idx="10"/>
          </p:nvPr>
        </p:nvSpPr>
        <p:spPr>
          <a:xfrm>
            <a:off x="0" y="0"/>
            <a:ext cx="9144000" cy="5143500"/>
          </a:xfrm>
          <a:prstGeom prst="rect">
            <a:avLst/>
          </a:prstGeom>
        </p:spPr>
        <p:txBody>
          <a:bodyPr/>
          <a:lstStyle/>
          <a:p>
            <a:endParaRPr lang="en-US" dirty="0"/>
          </a:p>
        </p:txBody>
      </p:sp>
    </p:spTree>
    <p:extLst>
      <p:ext uri="{BB962C8B-B14F-4D97-AF65-F5344CB8AC3E}">
        <p14:creationId xmlns:p14="http://schemas.microsoft.com/office/powerpoint/2010/main" val="415905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ext Placeholder 17"/>
          <p:cNvSpPr>
            <a:spLocks noGrp="1"/>
          </p:cNvSpPr>
          <p:nvPr>
            <p:ph type="body" sz="quarter" idx="11" hasCustomPrompt="1"/>
          </p:nvPr>
        </p:nvSpPr>
        <p:spPr>
          <a:xfrm>
            <a:off x="874918" y="176859"/>
            <a:ext cx="7811887" cy="394643"/>
          </a:xfrm>
          <a:prstGeom prst="rect">
            <a:avLst/>
          </a:prstGeom>
        </p:spPr>
        <p:txBody>
          <a:bodyPr anchor="ctr">
            <a:noAutofit/>
          </a:bodyPr>
          <a:lstStyle>
            <a:lvl1pPr>
              <a:defRPr sz="2400" b="1">
                <a:solidFill>
                  <a:schemeClr val="tx2"/>
                </a:solidFill>
              </a:defRPr>
            </a:lvl1pPr>
            <a:lvl2pPr>
              <a:defRPr>
                <a:solidFill>
                  <a:srgbClr val="213F7A"/>
                </a:solidFill>
              </a:defRPr>
            </a:lvl2pPr>
            <a:lvl3pPr>
              <a:defRPr>
                <a:solidFill>
                  <a:srgbClr val="213F7A"/>
                </a:solidFill>
              </a:defRPr>
            </a:lvl3pPr>
            <a:lvl4pPr>
              <a:defRPr>
                <a:solidFill>
                  <a:srgbClr val="213F7A"/>
                </a:solidFill>
              </a:defRPr>
            </a:lvl4pPr>
            <a:lvl5pPr>
              <a:defRPr>
                <a:solidFill>
                  <a:srgbClr val="213F7A"/>
                </a:solidFill>
              </a:defRPr>
            </a:lvl5pPr>
          </a:lstStyle>
          <a:p>
            <a:pPr lvl="0"/>
            <a:r>
              <a:rPr lang="en-US" dirty="0"/>
              <a:t>Headline</a:t>
            </a:r>
          </a:p>
        </p:txBody>
      </p:sp>
      <p:pic>
        <p:nvPicPr>
          <p:cNvPr id="11" name="Picture 10">
            <a:extLst>
              <a:ext uri="{FF2B5EF4-FFF2-40B4-BE49-F238E27FC236}">
                <a16:creationId xmlns:a16="http://schemas.microsoft.com/office/drawing/2014/main" id="{C077996B-DF5E-6F46-BBB3-B86E43958A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4933905"/>
            <a:ext cx="1133181" cy="180000"/>
          </a:xfrm>
          <a:prstGeom prst="rect">
            <a:avLst/>
          </a:prstGeom>
        </p:spPr>
      </p:pic>
      <p:grpSp>
        <p:nvGrpSpPr>
          <p:cNvPr id="14" name="Group 13">
            <a:extLst>
              <a:ext uri="{FF2B5EF4-FFF2-40B4-BE49-F238E27FC236}">
                <a16:creationId xmlns:a16="http://schemas.microsoft.com/office/drawing/2014/main" id="{DEB07142-F549-454C-B831-8D005BFC7A72}"/>
              </a:ext>
            </a:extLst>
          </p:cNvPr>
          <p:cNvGrpSpPr/>
          <p:nvPr userDrawn="1"/>
        </p:nvGrpSpPr>
        <p:grpSpPr>
          <a:xfrm>
            <a:off x="183197" y="329336"/>
            <a:ext cx="578804" cy="108814"/>
            <a:chOff x="6221638" y="2403583"/>
            <a:chExt cx="1501283" cy="267029"/>
          </a:xfrm>
        </p:grpSpPr>
        <p:sp>
          <p:nvSpPr>
            <p:cNvPr id="15" name="Oval 14">
              <a:extLst>
                <a:ext uri="{FF2B5EF4-FFF2-40B4-BE49-F238E27FC236}">
                  <a16:creationId xmlns:a16="http://schemas.microsoft.com/office/drawing/2014/main" id="{94349540-9EC7-1C46-8776-603CE62F4DC9}"/>
                </a:ext>
              </a:extLst>
            </p:cNvPr>
            <p:cNvSpPr/>
            <p:nvPr/>
          </p:nvSpPr>
          <p:spPr>
            <a:xfrm>
              <a:off x="7449305" y="2403583"/>
              <a:ext cx="273616" cy="267029"/>
            </a:xfrm>
            <a:prstGeom prst="ellipse">
              <a:avLst/>
            </a:prstGeom>
            <a:solidFill>
              <a:srgbClr val="002F87"/>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7" name="Oval 16">
              <a:extLst>
                <a:ext uri="{FF2B5EF4-FFF2-40B4-BE49-F238E27FC236}">
                  <a16:creationId xmlns:a16="http://schemas.microsoft.com/office/drawing/2014/main" id="{33294C6C-7A5C-6147-9752-604AA6255876}"/>
                </a:ext>
              </a:extLst>
            </p:cNvPr>
            <p:cNvSpPr/>
            <p:nvPr/>
          </p:nvSpPr>
          <p:spPr>
            <a:xfrm>
              <a:off x="7142388" y="2403583"/>
              <a:ext cx="273616" cy="267029"/>
            </a:xfrm>
            <a:prstGeom prst="ellipse">
              <a:avLst/>
            </a:prstGeom>
            <a:solidFill>
              <a:srgbClr val="213F7A">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8" name="Oval 17">
              <a:extLst>
                <a:ext uri="{FF2B5EF4-FFF2-40B4-BE49-F238E27FC236}">
                  <a16:creationId xmlns:a16="http://schemas.microsoft.com/office/drawing/2014/main" id="{06C50CE9-BE00-9447-9CDF-4F5C50DBA5E8}"/>
                </a:ext>
              </a:extLst>
            </p:cNvPr>
            <p:cNvSpPr/>
            <p:nvPr/>
          </p:nvSpPr>
          <p:spPr>
            <a:xfrm>
              <a:off x="6835471" y="2403583"/>
              <a:ext cx="273616" cy="267029"/>
            </a:xfrm>
            <a:prstGeom prst="ellipse">
              <a:avLst/>
            </a:prstGeom>
            <a:solidFill>
              <a:srgbClr val="B3BD00"/>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9" name="Oval 18">
              <a:extLst>
                <a:ext uri="{FF2B5EF4-FFF2-40B4-BE49-F238E27FC236}">
                  <a16:creationId xmlns:a16="http://schemas.microsoft.com/office/drawing/2014/main" id="{A541EFA2-0CF3-A84C-BA77-C1CB80928C2D}"/>
                </a:ext>
              </a:extLst>
            </p:cNvPr>
            <p:cNvSpPr/>
            <p:nvPr/>
          </p:nvSpPr>
          <p:spPr>
            <a:xfrm>
              <a:off x="6528555" y="2403583"/>
              <a:ext cx="273616" cy="267029"/>
            </a:xfrm>
            <a:prstGeom prst="ellipse">
              <a:avLst/>
            </a:prstGeom>
            <a:solidFill>
              <a:srgbClr val="B4BD42">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6" name="Oval 25">
              <a:extLst>
                <a:ext uri="{FF2B5EF4-FFF2-40B4-BE49-F238E27FC236}">
                  <a16:creationId xmlns:a16="http://schemas.microsoft.com/office/drawing/2014/main" id="{1A9B7091-91C9-A846-8D9B-043101EE0326}"/>
                </a:ext>
              </a:extLst>
            </p:cNvPr>
            <p:cNvSpPr/>
            <p:nvPr/>
          </p:nvSpPr>
          <p:spPr>
            <a:xfrm>
              <a:off x="6221638" y="2403583"/>
              <a:ext cx="273616" cy="267029"/>
            </a:xfrm>
            <a:prstGeom prst="ellipse">
              <a:avLst/>
            </a:prstGeom>
            <a:solidFill>
              <a:srgbClr val="FFFFFF">
                <a:lumMod val="85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lumMod val="85000"/>
                  </a:srgbClr>
                </a:solidFill>
                <a:effectLst/>
                <a:uLnTx/>
                <a:uFillTx/>
                <a:latin typeface="Calibri" panose="020F0502020204030204"/>
                <a:ea typeface=""/>
                <a:cs typeface=""/>
              </a:endParaRPr>
            </a:p>
          </p:txBody>
        </p:sp>
      </p:grpSp>
      <p:sp>
        <p:nvSpPr>
          <p:cNvPr id="16" name="Action Button: Go Home 15">
            <a:hlinkClick r:id="rId3" action="ppaction://hlinksldjump" highlightClick="1"/>
            <a:extLst>
              <a:ext uri="{FF2B5EF4-FFF2-40B4-BE49-F238E27FC236}">
                <a16:creationId xmlns:a16="http://schemas.microsoft.com/office/drawing/2014/main" id="{8729AEAE-28CF-4BC0-8733-94710F2BFABE}"/>
              </a:ext>
            </a:extLst>
          </p:cNvPr>
          <p:cNvSpPr/>
          <p:nvPr userDrawn="1"/>
        </p:nvSpPr>
        <p:spPr>
          <a:xfrm>
            <a:off x="8766624" y="0"/>
            <a:ext cx="381000" cy="363653"/>
          </a:xfrm>
          <a:prstGeom prst="actionButtonHom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6" dirty="0"/>
          </a:p>
        </p:txBody>
      </p:sp>
      <p:sp>
        <p:nvSpPr>
          <p:cNvPr id="20" name="Slide Number Placeholder 5">
            <a:extLst>
              <a:ext uri="{FF2B5EF4-FFF2-40B4-BE49-F238E27FC236}">
                <a16:creationId xmlns:a16="http://schemas.microsoft.com/office/drawing/2014/main" id="{F872C2B3-BD77-174B-BA54-B97578A66B87}"/>
              </a:ext>
            </a:extLst>
          </p:cNvPr>
          <p:cNvSpPr txBox="1">
            <a:spLocks/>
          </p:cNvSpPr>
          <p:nvPr userDrawn="1"/>
        </p:nvSpPr>
        <p:spPr>
          <a:xfrm>
            <a:off x="102849" y="4963864"/>
            <a:ext cx="399451" cy="150041"/>
          </a:xfrm>
          <a:prstGeom prst="rect">
            <a:avLst/>
          </a:prstGeom>
        </p:spPr>
        <p:txBody>
          <a:bodyPr vert="horz" lIns="68575" tIns="34287" rIns="68575" bIns="34287" rtlCol="0" anchor="ctr"/>
          <a:lstStyle>
            <a:defPPr>
              <a:defRPr lang="en-US"/>
            </a:defPPr>
            <a:lvl1pPr marL="0" algn="ctr" defTabSz="1219261" rtl="0" eaLnBrk="1" latinLnBrk="0" hangingPunct="1">
              <a:defRPr sz="2400" b="0" i="0" kern="1200">
                <a:solidFill>
                  <a:schemeClr val="bg1"/>
                </a:solidFill>
                <a:latin typeface="Calibri" charset="0"/>
                <a:ea typeface="Calibri" charset="0"/>
                <a:cs typeface="Calibri" charset="0"/>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fld id="{9DF686B8-C880-FF40-96DC-14FF2413C34E}" type="slidenum">
              <a:rPr lang="en-US" sz="563" b="1" i="0" smtClean="0">
                <a:latin typeface="Calibri" charset="0"/>
                <a:ea typeface="Calibri" charset="0"/>
                <a:cs typeface="Calibri" charset="0"/>
              </a:rPr>
              <a:pPr/>
              <a:t>‹#›</a:t>
            </a:fld>
            <a:endParaRPr lang="en-US" sz="563" b="1" i="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Subhead">
    <p:spTree>
      <p:nvGrpSpPr>
        <p:cNvPr id="1" name=""/>
        <p:cNvGrpSpPr/>
        <p:nvPr/>
      </p:nvGrpSpPr>
      <p:grpSpPr>
        <a:xfrm>
          <a:off x="0" y="0"/>
          <a:ext cx="0" cy="0"/>
          <a:chOff x="0" y="0"/>
          <a:chExt cx="0" cy="0"/>
        </a:xfrm>
      </p:grpSpPr>
      <p:sp>
        <p:nvSpPr>
          <p:cNvPr id="12" name="Text Placeholder 17"/>
          <p:cNvSpPr>
            <a:spLocks noGrp="1"/>
          </p:cNvSpPr>
          <p:nvPr>
            <p:ph type="body" sz="quarter" idx="13" hasCustomPrompt="1"/>
          </p:nvPr>
        </p:nvSpPr>
        <p:spPr>
          <a:xfrm>
            <a:off x="874918" y="514350"/>
            <a:ext cx="7811887" cy="342900"/>
          </a:xfrm>
          <a:prstGeom prst="rect">
            <a:avLst/>
          </a:prstGeom>
        </p:spPr>
        <p:txBody>
          <a:bodyPr>
            <a:normAutofit/>
          </a:bodyPr>
          <a:lstStyle>
            <a:lvl1pPr>
              <a:defRPr sz="1600" b="1" i="1">
                <a:solidFill>
                  <a:schemeClr val="tx2"/>
                </a:solidFill>
              </a:defRPr>
            </a:lvl1pPr>
            <a:lvl2pPr>
              <a:defRPr>
                <a:solidFill>
                  <a:srgbClr val="213F7A"/>
                </a:solidFill>
              </a:defRPr>
            </a:lvl2pPr>
            <a:lvl3pPr>
              <a:defRPr>
                <a:solidFill>
                  <a:srgbClr val="213F7A"/>
                </a:solidFill>
              </a:defRPr>
            </a:lvl3pPr>
            <a:lvl4pPr>
              <a:defRPr>
                <a:solidFill>
                  <a:srgbClr val="213F7A"/>
                </a:solidFill>
              </a:defRPr>
            </a:lvl4pPr>
            <a:lvl5pPr>
              <a:defRPr>
                <a:solidFill>
                  <a:srgbClr val="213F7A"/>
                </a:solidFill>
              </a:defRPr>
            </a:lvl5pPr>
          </a:lstStyle>
          <a:p>
            <a:pPr lvl="0"/>
            <a:r>
              <a:rPr lang="en-US" dirty="0"/>
              <a:t>Subhead</a:t>
            </a:r>
          </a:p>
        </p:txBody>
      </p:sp>
      <p:sp>
        <p:nvSpPr>
          <p:cNvPr id="14" name="Text Placeholder 17"/>
          <p:cNvSpPr>
            <a:spLocks noGrp="1"/>
          </p:cNvSpPr>
          <p:nvPr>
            <p:ph type="body" sz="quarter" idx="11" hasCustomPrompt="1"/>
          </p:nvPr>
        </p:nvSpPr>
        <p:spPr>
          <a:xfrm>
            <a:off x="874918" y="176859"/>
            <a:ext cx="7811887" cy="394643"/>
          </a:xfrm>
          <a:prstGeom prst="rect">
            <a:avLst/>
          </a:prstGeom>
        </p:spPr>
        <p:txBody>
          <a:bodyPr anchor="ctr">
            <a:noAutofit/>
          </a:bodyPr>
          <a:lstStyle>
            <a:lvl1pPr>
              <a:defRPr sz="2400" b="1">
                <a:solidFill>
                  <a:schemeClr val="tx2"/>
                </a:solidFill>
              </a:defRPr>
            </a:lvl1pPr>
            <a:lvl2pPr>
              <a:defRPr>
                <a:solidFill>
                  <a:srgbClr val="213F7A"/>
                </a:solidFill>
              </a:defRPr>
            </a:lvl2pPr>
            <a:lvl3pPr>
              <a:defRPr>
                <a:solidFill>
                  <a:srgbClr val="213F7A"/>
                </a:solidFill>
              </a:defRPr>
            </a:lvl3pPr>
            <a:lvl4pPr>
              <a:defRPr>
                <a:solidFill>
                  <a:srgbClr val="213F7A"/>
                </a:solidFill>
              </a:defRPr>
            </a:lvl4pPr>
            <a:lvl5pPr>
              <a:defRPr>
                <a:solidFill>
                  <a:srgbClr val="213F7A"/>
                </a:solidFill>
              </a:defRPr>
            </a:lvl5pPr>
          </a:lstStyle>
          <a:p>
            <a:pPr lvl="0"/>
            <a:r>
              <a:rPr lang="en-US" dirty="0"/>
              <a:t>Headline</a:t>
            </a:r>
          </a:p>
        </p:txBody>
      </p:sp>
      <p:pic>
        <p:nvPicPr>
          <p:cNvPr id="15" name="Picture 14">
            <a:extLst>
              <a:ext uri="{FF2B5EF4-FFF2-40B4-BE49-F238E27FC236}">
                <a16:creationId xmlns:a16="http://schemas.microsoft.com/office/drawing/2014/main" id="{A1A83894-F101-1748-96FC-4D9F69F93E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4933905"/>
            <a:ext cx="1133181" cy="180000"/>
          </a:xfrm>
          <a:prstGeom prst="rect">
            <a:avLst/>
          </a:prstGeom>
        </p:spPr>
      </p:pic>
      <p:grpSp>
        <p:nvGrpSpPr>
          <p:cNvPr id="16" name="Group 15">
            <a:extLst>
              <a:ext uri="{FF2B5EF4-FFF2-40B4-BE49-F238E27FC236}">
                <a16:creationId xmlns:a16="http://schemas.microsoft.com/office/drawing/2014/main" id="{CCB342EE-3707-4141-BCE7-E344C0D9EE17}"/>
              </a:ext>
            </a:extLst>
          </p:cNvPr>
          <p:cNvGrpSpPr/>
          <p:nvPr userDrawn="1"/>
        </p:nvGrpSpPr>
        <p:grpSpPr>
          <a:xfrm>
            <a:off x="183197" y="329336"/>
            <a:ext cx="578804" cy="108814"/>
            <a:chOff x="6221638" y="2403583"/>
            <a:chExt cx="1501283" cy="267029"/>
          </a:xfrm>
        </p:grpSpPr>
        <p:sp>
          <p:nvSpPr>
            <p:cNvPr id="17" name="Oval 16">
              <a:extLst>
                <a:ext uri="{FF2B5EF4-FFF2-40B4-BE49-F238E27FC236}">
                  <a16:creationId xmlns:a16="http://schemas.microsoft.com/office/drawing/2014/main" id="{F4B684F4-9FEA-4742-B8D0-A90A132DE66A}"/>
                </a:ext>
              </a:extLst>
            </p:cNvPr>
            <p:cNvSpPr/>
            <p:nvPr/>
          </p:nvSpPr>
          <p:spPr>
            <a:xfrm>
              <a:off x="7449305" y="2403583"/>
              <a:ext cx="273616" cy="267029"/>
            </a:xfrm>
            <a:prstGeom prst="ellipse">
              <a:avLst/>
            </a:prstGeom>
            <a:solidFill>
              <a:srgbClr val="002F87"/>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8" name="Oval 17">
              <a:extLst>
                <a:ext uri="{FF2B5EF4-FFF2-40B4-BE49-F238E27FC236}">
                  <a16:creationId xmlns:a16="http://schemas.microsoft.com/office/drawing/2014/main" id="{6BEE9A4E-4A43-5A40-BE3B-9A726BBBB032}"/>
                </a:ext>
              </a:extLst>
            </p:cNvPr>
            <p:cNvSpPr/>
            <p:nvPr/>
          </p:nvSpPr>
          <p:spPr>
            <a:xfrm>
              <a:off x="7142388" y="2403583"/>
              <a:ext cx="273616" cy="267029"/>
            </a:xfrm>
            <a:prstGeom prst="ellipse">
              <a:avLst/>
            </a:prstGeom>
            <a:solidFill>
              <a:srgbClr val="213F7A">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9" name="Oval 18">
              <a:extLst>
                <a:ext uri="{FF2B5EF4-FFF2-40B4-BE49-F238E27FC236}">
                  <a16:creationId xmlns:a16="http://schemas.microsoft.com/office/drawing/2014/main" id="{9D7E650F-45DB-5F4A-B9F0-7E225191DECC}"/>
                </a:ext>
              </a:extLst>
            </p:cNvPr>
            <p:cNvSpPr/>
            <p:nvPr/>
          </p:nvSpPr>
          <p:spPr>
            <a:xfrm>
              <a:off x="6835471" y="2403583"/>
              <a:ext cx="273616" cy="267029"/>
            </a:xfrm>
            <a:prstGeom prst="ellipse">
              <a:avLst/>
            </a:prstGeom>
            <a:solidFill>
              <a:srgbClr val="B3BD00"/>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0" name="Oval 19">
              <a:extLst>
                <a:ext uri="{FF2B5EF4-FFF2-40B4-BE49-F238E27FC236}">
                  <a16:creationId xmlns:a16="http://schemas.microsoft.com/office/drawing/2014/main" id="{DC79739B-A58D-5449-AB8C-6342CD9F5D8A}"/>
                </a:ext>
              </a:extLst>
            </p:cNvPr>
            <p:cNvSpPr/>
            <p:nvPr/>
          </p:nvSpPr>
          <p:spPr>
            <a:xfrm>
              <a:off x="6528555" y="2403583"/>
              <a:ext cx="273616" cy="267029"/>
            </a:xfrm>
            <a:prstGeom prst="ellipse">
              <a:avLst/>
            </a:prstGeom>
            <a:solidFill>
              <a:srgbClr val="B4BD42">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1" name="Oval 20">
              <a:extLst>
                <a:ext uri="{FF2B5EF4-FFF2-40B4-BE49-F238E27FC236}">
                  <a16:creationId xmlns:a16="http://schemas.microsoft.com/office/drawing/2014/main" id="{4517EA9C-930A-C649-B323-44C4CB94B4B5}"/>
                </a:ext>
              </a:extLst>
            </p:cNvPr>
            <p:cNvSpPr/>
            <p:nvPr/>
          </p:nvSpPr>
          <p:spPr>
            <a:xfrm>
              <a:off x="6221638" y="2403583"/>
              <a:ext cx="273616" cy="267029"/>
            </a:xfrm>
            <a:prstGeom prst="ellipse">
              <a:avLst/>
            </a:prstGeom>
            <a:solidFill>
              <a:srgbClr val="FFFFFF">
                <a:lumMod val="85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lumMod val="85000"/>
                  </a:srgbClr>
                </a:solidFill>
                <a:effectLst/>
                <a:uLnTx/>
                <a:uFillTx/>
                <a:latin typeface="Calibri" panose="020F0502020204030204"/>
                <a:ea typeface=""/>
                <a:cs typeface=""/>
              </a:endParaRPr>
            </a:p>
          </p:txBody>
        </p:sp>
      </p:grpSp>
      <p:sp>
        <p:nvSpPr>
          <p:cNvPr id="22" name="Slide Number Placeholder 5">
            <a:extLst>
              <a:ext uri="{FF2B5EF4-FFF2-40B4-BE49-F238E27FC236}">
                <a16:creationId xmlns:a16="http://schemas.microsoft.com/office/drawing/2014/main" id="{69FD4000-C57C-284D-B98D-6CD5BB8FB9D6}"/>
              </a:ext>
            </a:extLst>
          </p:cNvPr>
          <p:cNvSpPr txBox="1">
            <a:spLocks/>
          </p:cNvSpPr>
          <p:nvPr userDrawn="1"/>
        </p:nvSpPr>
        <p:spPr>
          <a:xfrm>
            <a:off x="102849" y="4963864"/>
            <a:ext cx="399451" cy="150041"/>
          </a:xfrm>
          <a:prstGeom prst="rect">
            <a:avLst/>
          </a:prstGeom>
        </p:spPr>
        <p:txBody>
          <a:bodyPr vert="horz" lIns="68575" tIns="34287" rIns="68575" bIns="34287" rtlCol="0" anchor="ctr"/>
          <a:lstStyle>
            <a:defPPr>
              <a:defRPr lang="en-US"/>
            </a:defPPr>
            <a:lvl1pPr marL="0" algn="ctr" defTabSz="1219261" rtl="0" eaLnBrk="1" latinLnBrk="0" hangingPunct="1">
              <a:defRPr sz="2400" b="0" i="0" kern="1200">
                <a:solidFill>
                  <a:schemeClr val="bg1"/>
                </a:solidFill>
                <a:latin typeface="Calibri" charset="0"/>
                <a:ea typeface="Calibri" charset="0"/>
                <a:cs typeface="Calibri" charset="0"/>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fld id="{9DF686B8-C880-FF40-96DC-14FF2413C34E}" type="slidenum">
              <a:rPr lang="en-US" sz="563" b="1" i="0" smtClean="0">
                <a:latin typeface="Calibri" charset="0"/>
                <a:ea typeface="Calibri" charset="0"/>
                <a:cs typeface="Calibri" charset="0"/>
              </a:rPr>
              <a:pPr/>
              <a:t>‹#›</a:t>
            </a:fld>
            <a:endParaRPr lang="en-US" sz="563" b="1" i="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ior Bla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710AC6-AA55-BA42-83C9-FAF9F9B41F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4933905"/>
            <a:ext cx="1133181" cy="180000"/>
          </a:xfrm>
          <a:prstGeom prst="rect">
            <a:avLst/>
          </a:prstGeom>
        </p:spPr>
      </p:pic>
      <p:grpSp>
        <p:nvGrpSpPr>
          <p:cNvPr id="12" name="Group 11">
            <a:extLst>
              <a:ext uri="{FF2B5EF4-FFF2-40B4-BE49-F238E27FC236}">
                <a16:creationId xmlns:a16="http://schemas.microsoft.com/office/drawing/2014/main" id="{25889B61-9E9B-0F46-887D-B17F63177913}"/>
              </a:ext>
            </a:extLst>
          </p:cNvPr>
          <p:cNvGrpSpPr/>
          <p:nvPr userDrawn="1"/>
        </p:nvGrpSpPr>
        <p:grpSpPr>
          <a:xfrm>
            <a:off x="183197" y="329336"/>
            <a:ext cx="578804" cy="108814"/>
            <a:chOff x="6221638" y="2403583"/>
            <a:chExt cx="1501283" cy="267029"/>
          </a:xfrm>
        </p:grpSpPr>
        <p:sp>
          <p:nvSpPr>
            <p:cNvPr id="13" name="Oval 12">
              <a:extLst>
                <a:ext uri="{FF2B5EF4-FFF2-40B4-BE49-F238E27FC236}">
                  <a16:creationId xmlns:a16="http://schemas.microsoft.com/office/drawing/2014/main" id="{02B6AB55-A182-9A42-AC6B-D24EB28CBCAA}"/>
                </a:ext>
              </a:extLst>
            </p:cNvPr>
            <p:cNvSpPr/>
            <p:nvPr/>
          </p:nvSpPr>
          <p:spPr>
            <a:xfrm>
              <a:off x="7449305" y="2403583"/>
              <a:ext cx="273616" cy="267029"/>
            </a:xfrm>
            <a:prstGeom prst="ellipse">
              <a:avLst/>
            </a:prstGeom>
            <a:solidFill>
              <a:srgbClr val="002F87"/>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4" name="Oval 13">
              <a:extLst>
                <a:ext uri="{FF2B5EF4-FFF2-40B4-BE49-F238E27FC236}">
                  <a16:creationId xmlns:a16="http://schemas.microsoft.com/office/drawing/2014/main" id="{CF13433E-67A1-014C-98A6-BB2CC9390A79}"/>
                </a:ext>
              </a:extLst>
            </p:cNvPr>
            <p:cNvSpPr/>
            <p:nvPr/>
          </p:nvSpPr>
          <p:spPr>
            <a:xfrm>
              <a:off x="7142388" y="2403583"/>
              <a:ext cx="273616" cy="267029"/>
            </a:xfrm>
            <a:prstGeom prst="ellipse">
              <a:avLst/>
            </a:prstGeom>
            <a:solidFill>
              <a:srgbClr val="213F7A">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5" name="Oval 14">
              <a:extLst>
                <a:ext uri="{FF2B5EF4-FFF2-40B4-BE49-F238E27FC236}">
                  <a16:creationId xmlns:a16="http://schemas.microsoft.com/office/drawing/2014/main" id="{3F27D578-4F64-3C40-A93A-C90AEA560B74}"/>
                </a:ext>
              </a:extLst>
            </p:cNvPr>
            <p:cNvSpPr/>
            <p:nvPr/>
          </p:nvSpPr>
          <p:spPr>
            <a:xfrm>
              <a:off x="6835471" y="2403583"/>
              <a:ext cx="273616" cy="267029"/>
            </a:xfrm>
            <a:prstGeom prst="ellipse">
              <a:avLst/>
            </a:prstGeom>
            <a:solidFill>
              <a:srgbClr val="B3BD00"/>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6" name="Oval 15">
              <a:extLst>
                <a:ext uri="{FF2B5EF4-FFF2-40B4-BE49-F238E27FC236}">
                  <a16:creationId xmlns:a16="http://schemas.microsoft.com/office/drawing/2014/main" id="{2EAD74B1-0848-7048-9173-58A52302D470}"/>
                </a:ext>
              </a:extLst>
            </p:cNvPr>
            <p:cNvSpPr/>
            <p:nvPr/>
          </p:nvSpPr>
          <p:spPr>
            <a:xfrm>
              <a:off x="6528555" y="2403583"/>
              <a:ext cx="273616" cy="267029"/>
            </a:xfrm>
            <a:prstGeom prst="ellipse">
              <a:avLst/>
            </a:prstGeom>
            <a:solidFill>
              <a:srgbClr val="B4BD42">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7" name="Oval 16">
              <a:extLst>
                <a:ext uri="{FF2B5EF4-FFF2-40B4-BE49-F238E27FC236}">
                  <a16:creationId xmlns:a16="http://schemas.microsoft.com/office/drawing/2014/main" id="{E797A42D-F47A-C341-B996-2111A35119B2}"/>
                </a:ext>
              </a:extLst>
            </p:cNvPr>
            <p:cNvSpPr/>
            <p:nvPr/>
          </p:nvSpPr>
          <p:spPr>
            <a:xfrm>
              <a:off x="6221638" y="2403583"/>
              <a:ext cx="273616" cy="267029"/>
            </a:xfrm>
            <a:prstGeom prst="ellipse">
              <a:avLst/>
            </a:prstGeom>
            <a:solidFill>
              <a:srgbClr val="FFFFFF">
                <a:lumMod val="85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lumMod val="85000"/>
                  </a:srgbClr>
                </a:solidFill>
                <a:effectLst/>
                <a:uLnTx/>
                <a:uFillTx/>
                <a:latin typeface="Calibri" panose="020F0502020204030204"/>
                <a:ea typeface=""/>
                <a:cs typeface=""/>
              </a:endParaRPr>
            </a:p>
          </p:txBody>
        </p:sp>
      </p:grpSp>
      <p:sp>
        <p:nvSpPr>
          <p:cNvPr id="18" name="Slide Number Placeholder 5">
            <a:extLst>
              <a:ext uri="{FF2B5EF4-FFF2-40B4-BE49-F238E27FC236}">
                <a16:creationId xmlns:a16="http://schemas.microsoft.com/office/drawing/2014/main" id="{E93B6018-4E75-D641-BE98-FB9DBC64318C}"/>
              </a:ext>
            </a:extLst>
          </p:cNvPr>
          <p:cNvSpPr txBox="1">
            <a:spLocks/>
          </p:cNvSpPr>
          <p:nvPr userDrawn="1"/>
        </p:nvSpPr>
        <p:spPr>
          <a:xfrm>
            <a:off x="102849" y="4963864"/>
            <a:ext cx="399451" cy="150041"/>
          </a:xfrm>
          <a:prstGeom prst="rect">
            <a:avLst/>
          </a:prstGeom>
        </p:spPr>
        <p:txBody>
          <a:bodyPr vert="horz" lIns="68575" tIns="34287" rIns="68575" bIns="34287" rtlCol="0" anchor="ctr"/>
          <a:lstStyle>
            <a:defPPr>
              <a:defRPr lang="en-US"/>
            </a:defPPr>
            <a:lvl1pPr marL="0" algn="ctr" defTabSz="1219261" rtl="0" eaLnBrk="1" latinLnBrk="0" hangingPunct="1">
              <a:defRPr sz="2400" b="0" i="0" kern="1200">
                <a:solidFill>
                  <a:schemeClr val="bg1"/>
                </a:solidFill>
                <a:latin typeface="Calibri" charset="0"/>
                <a:ea typeface="Calibri" charset="0"/>
                <a:cs typeface="Calibri" charset="0"/>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fld id="{9DF686B8-C880-FF40-96DC-14FF2413C34E}" type="slidenum">
              <a:rPr lang="en-US" sz="563" b="1" i="0" smtClean="0">
                <a:latin typeface="Calibri" charset="0"/>
                <a:ea typeface="Calibri" charset="0"/>
                <a:cs typeface="Calibri" charset="0"/>
              </a:rPr>
              <a:pPr/>
              <a:t>‹#›</a:t>
            </a:fld>
            <a:endParaRPr lang="en-US" sz="563" b="1" i="0" dirty="0">
              <a:latin typeface="Calibri" charset="0"/>
              <a:ea typeface="Calibri" charset="0"/>
              <a:cs typeface="Calibri" charset="0"/>
            </a:endParaRPr>
          </a:p>
        </p:txBody>
      </p:sp>
    </p:spTree>
    <p:extLst>
      <p:ext uri="{BB962C8B-B14F-4D97-AF65-F5344CB8AC3E}">
        <p14:creationId xmlns:p14="http://schemas.microsoft.com/office/powerpoint/2010/main" val="326362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rior Blank Footet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9E53BD-880E-0946-B127-6CDE152E7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4933905"/>
            <a:ext cx="1133181" cy="180000"/>
          </a:xfrm>
          <a:prstGeom prst="rect">
            <a:avLst/>
          </a:prstGeom>
        </p:spPr>
      </p:pic>
      <p:sp>
        <p:nvSpPr>
          <p:cNvPr id="6" name="Slide Number Placeholder 5">
            <a:extLst>
              <a:ext uri="{FF2B5EF4-FFF2-40B4-BE49-F238E27FC236}">
                <a16:creationId xmlns:a16="http://schemas.microsoft.com/office/drawing/2014/main" id="{9D731E2A-9D47-DA4E-9E3C-2562714F8B6F}"/>
              </a:ext>
            </a:extLst>
          </p:cNvPr>
          <p:cNvSpPr txBox="1">
            <a:spLocks/>
          </p:cNvSpPr>
          <p:nvPr userDrawn="1"/>
        </p:nvSpPr>
        <p:spPr>
          <a:xfrm>
            <a:off x="102849" y="4963864"/>
            <a:ext cx="399451" cy="150041"/>
          </a:xfrm>
          <a:prstGeom prst="rect">
            <a:avLst/>
          </a:prstGeom>
        </p:spPr>
        <p:txBody>
          <a:bodyPr vert="horz" lIns="68575" tIns="34287" rIns="68575" bIns="34287" rtlCol="0" anchor="ctr"/>
          <a:lstStyle>
            <a:defPPr>
              <a:defRPr lang="en-US"/>
            </a:defPPr>
            <a:lvl1pPr marL="0" algn="ctr" defTabSz="1219261" rtl="0" eaLnBrk="1" latinLnBrk="0" hangingPunct="1">
              <a:defRPr sz="2400" b="0" i="0" kern="1200">
                <a:solidFill>
                  <a:schemeClr val="bg1"/>
                </a:solidFill>
                <a:latin typeface="Calibri" charset="0"/>
                <a:ea typeface="Calibri" charset="0"/>
                <a:cs typeface="Calibri" charset="0"/>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fld id="{9DF686B8-C880-FF40-96DC-14FF2413C34E}" type="slidenum">
              <a:rPr lang="en-US" sz="563" b="1" i="0" smtClean="0">
                <a:latin typeface="Calibri" charset="0"/>
                <a:ea typeface="Calibri" charset="0"/>
                <a:cs typeface="Calibri" charset="0"/>
              </a:rPr>
              <a:pPr/>
              <a:t>‹#›</a:t>
            </a:fld>
            <a:endParaRPr lang="en-US" sz="563" b="1" i="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4972050"/>
            <a:ext cx="9144000" cy="171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dirty="0"/>
          </a:p>
        </p:txBody>
      </p:sp>
      <p:sp>
        <p:nvSpPr>
          <p:cNvPr id="3" name="Rectangle 2"/>
          <p:cNvSpPr/>
          <p:nvPr userDrawn="1"/>
        </p:nvSpPr>
        <p:spPr>
          <a:xfrm>
            <a:off x="0" y="4857750"/>
            <a:ext cx="9144000" cy="285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6EE96E-17AD-EF48-8F47-9E4F30B0C49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95250"/>
            <a:ext cx="9131300" cy="3367992"/>
          </a:xfrm>
          <a:prstGeom prst="rect">
            <a:avLst/>
          </a:prstGeom>
        </p:spPr>
      </p:pic>
      <p:sp>
        <p:nvSpPr>
          <p:cNvPr id="16" name="Text Placeholder 15"/>
          <p:cNvSpPr>
            <a:spLocks noGrp="1"/>
          </p:cNvSpPr>
          <p:nvPr>
            <p:ph type="body" sz="quarter" idx="10" hasCustomPrompt="1"/>
          </p:nvPr>
        </p:nvSpPr>
        <p:spPr>
          <a:xfrm>
            <a:off x="533400" y="3543300"/>
            <a:ext cx="8153400" cy="742950"/>
          </a:xfrm>
          <a:prstGeom prst="rect">
            <a:avLst/>
          </a:prstGeom>
        </p:spPr>
        <p:txBody>
          <a:bodyPr>
            <a:normAutofit/>
          </a:bodyPr>
          <a:lstStyle>
            <a:lvl1pPr>
              <a:defRPr sz="2800" b="1" i="0">
                <a:solidFill>
                  <a:schemeClr val="tx2"/>
                </a:solidFill>
                <a:latin typeface="+mn-lt"/>
                <a:ea typeface="Calibri Light" charset="0"/>
                <a:cs typeface="Calibri Light" charset="0"/>
              </a:defRPr>
            </a:lvl1pPr>
          </a:lstStyle>
          <a:p>
            <a:pPr lvl="0"/>
            <a:r>
              <a:rPr lang="en-US" dirty="0"/>
              <a:t>Headline</a:t>
            </a:r>
          </a:p>
        </p:txBody>
      </p:sp>
      <p:sp>
        <p:nvSpPr>
          <p:cNvPr id="20" name="Text Placeholder 19"/>
          <p:cNvSpPr>
            <a:spLocks noGrp="1"/>
          </p:cNvSpPr>
          <p:nvPr>
            <p:ph type="body" sz="quarter" idx="11" hasCustomPrompt="1"/>
          </p:nvPr>
        </p:nvSpPr>
        <p:spPr>
          <a:xfrm>
            <a:off x="533400" y="4054527"/>
            <a:ext cx="8153400" cy="403175"/>
          </a:xfrm>
          <a:prstGeom prst="rect">
            <a:avLst/>
          </a:prstGeom>
        </p:spPr>
        <p:txBody>
          <a:bodyPr>
            <a:noAutofit/>
          </a:bodyPr>
          <a:lstStyle>
            <a:lvl1pPr>
              <a:defRPr sz="1600" b="0" i="0">
                <a:solidFill>
                  <a:schemeClr val="accent5">
                    <a:alpha val="90000"/>
                  </a:schemeClr>
                </a:solidFill>
                <a:latin typeface="Calibri Light" charset="0"/>
                <a:ea typeface="Calibri Light" charset="0"/>
                <a:cs typeface="Calibri Light" charset="0"/>
              </a:defRPr>
            </a:lvl1pPr>
            <a:lvl2pPr>
              <a:defRPr sz="1800" b="0" i="0">
                <a:latin typeface="Calibri Light" charset="0"/>
                <a:ea typeface="Calibri Light" charset="0"/>
                <a:cs typeface="Calibri Light" charset="0"/>
              </a:defRPr>
            </a:lvl2pPr>
            <a:lvl3pPr>
              <a:defRPr sz="1800" b="0" i="0">
                <a:latin typeface="Calibri Light" charset="0"/>
                <a:ea typeface="Calibri Light" charset="0"/>
                <a:cs typeface="Calibri Light" charset="0"/>
              </a:defRPr>
            </a:lvl3pPr>
            <a:lvl4pPr>
              <a:defRPr sz="1800" b="0" i="0">
                <a:latin typeface="Calibri Light" charset="0"/>
                <a:ea typeface="Calibri Light" charset="0"/>
                <a:cs typeface="Calibri Light" charset="0"/>
              </a:defRPr>
            </a:lvl4pPr>
            <a:lvl5pPr>
              <a:defRPr sz="1800" b="0" i="0">
                <a:latin typeface="Calibri Light" charset="0"/>
                <a:ea typeface="Calibri Light" charset="0"/>
                <a:cs typeface="Calibri Light" charset="0"/>
              </a:defRPr>
            </a:lvl5pPr>
          </a:lstStyle>
          <a:p>
            <a:pPr lvl="0"/>
            <a:r>
              <a:rPr lang="en-US" dirty="0"/>
              <a:t>Subhead</a:t>
            </a:r>
          </a:p>
        </p:txBody>
      </p:sp>
      <p:sp>
        <p:nvSpPr>
          <p:cNvPr id="14" name="Rectangle 13"/>
          <p:cNvSpPr/>
          <p:nvPr userDrawn="1"/>
        </p:nvSpPr>
        <p:spPr>
          <a:xfrm>
            <a:off x="0" y="4875581"/>
            <a:ext cx="9144000" cy="2679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dirty="0"/>
          </a:p>
        </p:txBody>
      </p:sp>
      <p:grpSp>
        <p:nvGrpSpPr>
          <p:cNvPr id="15" name="Group 14">
            <a:extLst>
              <a:ext uri="{FF2B5EF4-FFF2-40B4-BE49-F238E27FC236}">
                <a16:creationId xmlns:a16="http://schemas.microsoft.com/office/drawing/2014/main" id="{6FA703A5-7696-3546-85F4-32482DA6B75D}"/>
              </a:ext>
            </a:extLst>
          </p:cNvPr>
          <p:cNvGrpSpPr/>
          <p:nvPr userDrawn="1"/>
        </p:nvGrpSpPr>
        <p:grpSpPr>
          <a:xfrm>
            <a:off x="612813" y="4546637"/>
            <a:ext cx="911187" cy="157491"/>
            <a:chOff x="6221638" y="2403583"/>
            <a:chExt cx="1501283" cy="267029"/>
          </a:xfrm>
        </p:grpSpPr>
        <p:sp>
          <p:nvSpPr>
            <p:cNvPr id="17" name="Oval 16">
              <a:extLst>
                <a:ext uri="{FF2B5EF4-FFF2-40B4-BE49-F238E27FC236}">
                  <a16:creationId xmlns:a16="http://schemas.microsoft.com/office/drawing/2014/main" id="{A8038414-8E02-1748-86EF-4994C55002DC}"/>
                </a:ext>
              </a:extLst>
            </p:cNvPr>
            <p:cNvSpPr/>
            <p:nvPr/>
          </p:nvSpPr>
          <p:spPr>
            <a:xfrm>
              <a:off x="7449305" y="2403583"/>
              <a:ext cx="273616" cy="267029"/>
            </a:xfrm>
            <a:prstGeom prst="ellipse">
              <a:avLst/>
            </a:prstGeom>
            <a:solidFill>
              <a:srgbClr val="002F87"/>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8" name="Oval 17">
              <a:extLst>
                <a:ext uri="{FF2B5EF4-FFF2-40B4-BE49-F238E27FC236}">
                  <a16:creationId xmlns:a16="http://schemas.microsoft.com/office/drawing/2014/main" id="{9B9D45B4-1DD3-C74B-91B0-8D22324FC048}"/>
                </a:ext>
              </a:extLst>
            </p:cNvPr>
            <p:cNvSpPr/>
            <p:nvPr/>
          </p:nvSpPr>
          <p:spPr>
            <a:xfrm>
              <a:off x="7142388" y="2403583"/>
              <a:ext cx="273616" cy="267029"/>
            </a:xfrm>
            <a:prstGeom prst="ellipse">
              <a:avLst/>
            </a:prstGeom>
            <a:solidFill>
              <a:srgbClr val="213F7A">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9" name="Oval 18">
              <a:extLst>
                <a:ext uri="{FF2B5EF4-FFF2-40B4-BE49-F238E27FC236}">
                  <a16:creationId xmlns:a16="http://schemas.microsoft.com/office/drawing/2014/main" id="{C8F35D70-D68D-9C41-8C69-6AAC02F777FD}"/>
                </a:ext>
              </a:extLst>
            </p:cNvPr>
            <p:cNvSpPr/>
            <p:nvPr/>
          </p:nvSpPr>
          <p:spPr>
            <a:xfrm>
              <a:off x="6835471" y="2403583"/>
              <a:ext cx="273616" cy="267029"/>
            </a:xfrm>
            <a:prstGeom prst="ellipse">
              <a:avLst/>
            </a:prstGeom>
            <a:solidFill>
              <a:srgbClr val="B3BD00"/>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1" name="Oval 20">
              <a:extLst>
                <a:ext uri="{FF2B5EF4-FFF2-40B4-BE49-F238E27FC236}">
                  <a16:creationId xmlns:a16="http://schemas.microsoft.com/office/drawing/2014/main" id="{46135D45-1531-1D4D-BF5E-C7D3526D4494}"/>
                </a:ext>
              </a:extLst>
            </p:cNvPr>
            <p:cNvSpPr/>
            <p:nvPr/>
          </p:nvSpPr>
          <p:spPr>
            <a:xfrm>
              <a:off x="6528555" y="2403583"/>
              <a:ext cx="273616" cy="267029"/>
            </a:xfrm>
            <a:prstGeom prst="ellipse">
              <a:avLst/>
            </a:prstGeom>
            <a:solidFill>
              <a:srgbClr val="B4BD42">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2" name="Oval 21">
              <a:extLst>
                <a:ext uri="{FF2B5EF4-FFF2-40B4-BE49-F238E27FC236}">
                  <a16:creationId xmlns:a16="http://schemas.microsoft.com/office/drawing/2014/main" id="{A51641EC-4F8E-054E-8A83-CB4D87739C49}"/>
                </a:ext>
              </a:extLst>
            </p:cNvPr>
            <p:cNvSpPr/>
            <p:nvPr/>
          </p:nvSpPr>
          <p:spPr>
            <a:xfrm>
              <a:off x="6221638" y="2403583"/>
              <a:ext cx="273616" cy="267029"/>
            </a:xfrm>
            <a:prstGeom prst="ellipse">
              <a:avLst/>
            </a:prstGeom>
            <a:solidFill>
              <a:srgbClr val="FFFFFF">
                <a:lumMod val="85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lumMod val="85000"/>
                  </a:srgbClr>
                </a:solidFill>
                <a:effectLst/>
                <a:uLnTx/>
                <a:uFillTx/>
                <a:latin typeface="Calibri" panose="020F0502020204030204"/>
                <a:ea typeface=""/>
                <a:cs typeface=""/>
              </a:endParaRPr>
            </a:p>
          </p:txBody>
        </p:sp>
      </p:grpSp>
      <p:pic>
        <p:nvPicPr>
          <p:cNvPr id="31" name="Picture 30">
            <a:extLst>
              <a:ext uri="{FF2B5EF4-FFF2-40B4-BE49-F238E27FC236}">
                <a16:creationId xmlns:a16="http://schemas.microsoft.com/office/drawing/2014/main" id="{D3AB78F1-9B5C-344F-9B6E-79A14B2970CC}"/>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7324200" y="3418153"/>
            <a:ext cx="2495582" cy="1591387"/>
          </a:xfrm>
          <a:prstGeom prst="rect">
            <a:avLst/>
          </a:prstGeom>
        </p:spPr>
      </p:pic>
      <p:sp>
        <p:nvSpPr>
          <p:cNvPr id="13" name="Action Button: Go Home 12">
            <a:hlinkClick r:id="rId4" action="ppaction://hlinksldjump" highlightClick="1"/>
            <a:extLst>
              <a:ext uri="{FF2B5EF4-FFF2-40B4-BE49-F238E27FC236}">
                <a16:creationId xmlns:a16="http://schemas.microsoft.com/office/drawing/2014/main" id="{661E0808-9CCF-46FB-845A-AF5704E3BA84}"/>
              </a:ext>
            </a:extLst>
          </p:cNvPr>
          <p:cNvSpPr/>
          <p:nvPr userDrawn="1"/>
        </p:nvSpPr>
        <p:spPr>
          <a:xfrm>
            <a:off x="8766624" y="0"/>
            <a:ext cx="381000" cy="363653"/>
          </a:xfrm>
          <a:prstGeom prst="actionButtonHom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6" dirty="0"/>
          </a:p>
        </p:txBody>
      </p:sp>
    </p:spTree>
    <p:extLst>
      <p:ext uri="{BB962C8B-B14F-4D97-AF65-F5344CB8AC3E}">
        <p14:creationId xmlns:p14="http://schemas.microsoft.com/office/powerpoint/2010/main" val="369534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No Sub No Date">
    <p:spTree>
      <p:nvGrpSpPr>
        <p:cNvPr id="1" name=""/>
        <p:cNvGrpSpPr/>
        <p:nvPr/>
      </p:nvGrpSpPr>
      <p:grpSpPr>
        <a:xfrm>
          <a:off x="0" y="0"/>
          <a:ext cx="0" cy="0"/>
          <a:chOff x="0" y="0"/>
          <a:chExt cx="0" cy="0"/>
        </a:xfrm>
      </p:grpSpPr>
      <p:sp>
        <p:nvSpPr>
          <p:cNvPr id="24" name="Rectangle 23"/>
          <p:cNvSpPr/>
          <p:nvPr userDrawn="1"/>
        </p:nvSpPr>
        <p:spPr>
          <a:xfrm>
            <a:off x="6571994" y="2"/>
            <a:ext cx="2572011" cy="8571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dirty="0"/>
          </a:p>
        </p:txBody>
      </p:sp>
      <p:pic>
        <p:nvPicPr>
          <p:cNvPr id="14" name="Picture 13">
            <a:extLst>
              <a:ext uri="{FF2B5EF4-FFF2-40B4-BE49-F238E27FC236}">
                <a16:creationId xmlns:a16="http://schemas.microsoft.com/office/drawing/2014/main" id="{37504E37-6CB0-9940-A008-B1AE27333D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1071" y="285750"/>
            <a:ext cx="1976412" cy="313943"/>
          </a:xfrm>
          <a:prstGeom prst="rect">
            <a:avLst/>
          </a:prstGeom>
        </p:spPr>
      </p:pic>
      <p:sp>
        <p:nvSpPr>
          <p:cNvPr id="5" name="Title 4"/>
          <p:cNvSpPr>
            <a:spLocks noGrp="1"/>
          </p:cNvSpPr>
          <p:nvPr>
            <p:ph type="title"/>
          </p:nvPr>
        </p:nvSpPr>
        <p:spPr>
          <a:xfrm>
            <a:off x="809437" y="2400300"/>
            <a:ext cx="7886700" cy="490020"/>
          </a:xfrm>
          <a:prstGeom prst="rect">
            <a:avLst/>
          </a:prstGeom>
        </p:spPr>
        <p:txBody>
          <a:bodyPr anchor="b"/>
          <a:lstStyle>
            <a:lvl1pPr algn="l">
              <a:defRPr sz="2800">
                <a:solidFill>
                  <a:schemeClr val="tx2"/>
                </a:solidFill>
              </a:defRPr>
            </a:lvl1pPr>
          </a:lstStyle>
          <a:p>
            <a:r>
              <a:rPr lang="en-US" dirty="0"/>
              <a:t>Click to edit Master title style</a:t>
            </a:r>
          </a:p>
        </p:txBody>
      </p:sp>
      <p:grpSp>
        <p:nvGrpSpPr>
          <p:cNvPr id="15" name="Group 14">
            <a:extLst>
              <a:ext uri="{FF2B5EF4-FFF2-40B4-BE49-F238E27FC236}">
                <a16:creationId xmlns:a16="http://schemas.microsoft.com/office/drawing/2014/main" id="{6313FC33-41EF-2146-B8EC-5C4887FD3121}"/>
              </a:ext>
            </a:extLst>
          </p:cNvPr>
          <p:cNvGrpSpPr/>
          <p:nvPr userDrawn="1"/>
        </p:nvGrpSpPr>
        <p:grpSpPr>
          <a:xfrm>
            <a:off x="894686" y="3085966"/>
            <a:ext cx="934114" cy="171584"/>
            <a:chOff x="894686" y="4114623"/>
            <a:chExt cx="857914" cy="152576"/>
          </a:xfrm>
        </p:grpSpPr>
        <p:sp>
          <p:nvSpPr>
            <p:cNvPr id="16" name="Oval 15">
              <a:extLst>
                <a:ext uri="{FF2B5EF4-FFF2-40B4-BE49-F238E27FC236}">
                  <a16:creationId xmlns:a16="http://schemas.microsoft.com/office/drawing/2014/main" id="{17B764B5-903B-CE4C-9C06-D139241CD9C3}"/>
                </a:ext>
              </a:extLst>
            </p:cNvPr>
            <p:cNvSpPr/>
            <p:nvPr userDrawn="1"/>
          </p:nvSpPr>
          <p:spPr>
            <a:xfrm>
              <a:off x="1596240" y="4114623"/>
              <a:ext cx="156360" cy="152575"/>
            </a:xfrm>
            <a:prstGeom prst="ellipse">
              <a:avLst/>
            </a:prstGeom>
            <a:solidFill>
              <a:srgbClr val="002F87"/>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7" name="Oval 16">
              <a:extLst>
                <a:ext uri="{FF2B5EF4-FFF2-40B4-BE49-F238E27FC236}">
                  <a16:creationId xmlns:a16="http://schemas.microsoft.com/office/drawing/2014/main" id="{8BD1AD42-2931-F244-8E81-FF4C3204A250}"/>
                </a:ext>
              </a:extLst>
            </p:cNvPr>
            <p:cNvSpPr/>
            <p:nvPr userDrawn="1"/>
          </p:nvSpPr>
          <p:spPr>
            <a:xfrm>
              <a:off x="1420852" y="4114623"/>
              <a:ext cx="156360" cy="152575"/>
            </a:xfrm>
            <a:prstGeom prst="ellipse">
              <a:avLst/>
            </a:prstGeom>
            <a:solidFill>
              <a:srgbClr val="213F7A">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8" name="Oval 17">
              <a:extLst>
                <a:ext uri="{FF2B5EF4-FFF2-40B4-BE49-F238E27FC236}">
                  <a16:creationId xmlns:a16="http://schemas.microsoft.com/office/drawing/2014/main" id="{B8A29A62-5B91-4E49-A6D5-8E618641BA51}"/>
                </a:ext>
              </a:extLst>
            </p:cNvPr>
            <p:cNvSpPr/>
            <p:nvPr userDrawn="1"/>
          </p:nvSpPr>
          <p:spPr>
            <a:xfrm>
              <a:off x="1245462" y="4114624"/>
              <a:ext cx="156360" cy="152575"/>
            </a:xfrm>
            <a:prstGeom prst="ellipse">
              <a:avLst/>
            </a:prstGeom>
            <a:solidFill>
              <a:srgbClr val="B3BD00"/>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9" name="Oval 18">
              <a:extLst>
                <a:ext uri="{FF2B5EF4-FFF2-40B4-BE49-F238E27FC236}">
                  <a16:creationId xmlns:a16="http://schemas.microsoft.com/office/drawing/2014/main" id="{9E389092-B10D-8F43-8899-0BCD935E5DAA}"/>
                </a:ext>
              </a:extLst>
            </p:cNvPr>
            <p:cNvSpPr/>
            <p:nvPr userDrawn="1"/>
          </p:nvSpPr>
          <p:spPr>
            <a:xfrm>
              <a:off x="1070074" y="4114623"/>
              <a:ext cx="156360" cy="152575"/>
            </a:xfrm>
            <a:prstGeom prst="ellipse">
              <a:avLst/>
            </a:prstGeom>
            <a:solidFill>
              <a:srgbClr val="B4BD42">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0" name="Oval 19">
              <a:extLst>
                <a:ext uri="{FF2B5EF4-FFF2-40B4-BE49-F238E27FC236}">
                  <a16:creationId xmlns:a16="http://schemas.microsoft.com/office/drawing/2014/main" id="{1D7B5EDC-F909-F84E-A1D3-40F5D329CDFE}"/>
                </a:ext>
              </a:extLst>
            </p:cNvPr>
            <p:cNvSpPr/>
            <p:nvPr userDrawn="1"/>
          </p:nvSpPr>
          <p:spPr>
            <a:xfrm>
              <a:off x="894686" y="4114623"/>
              <a:ext cx="156360" cy="152575"/>
            </a:xfrm>
            <a:prstGeom prst="ellipse">
              <a:avLst/>
            </a:prstGeom>
            <a:solidFill>
              <a:srgbClr val="FFFFFF">
                <a:lumMod val="85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lumMod val="85000"/>
                  </a:srgbClr>
                </a:solidFill>
                <a:effectLst/>
                <a:uLnTx/>
                <a:uFillTx/>
                <a:latin typeface="Calibri" panose="020F0502020204030204"/>
                <a:ea typeface=""/>
                <a:cs typeface=""/>
              </a:endParaRPr>
            </a:p>
          </p:txBody>
        </p:sp>
      </p:grpSp>
      <p:pic>
        <p:nvPicPr>
          <p:cNvPr id="26" name="Picture 25">
            <a:extLst>
              <a:ext uri="{FF2B5EF4-FFF2-40B4-BE49-F238E27FC236}">
                <a16:creationId xmlns:a16="http://schemas.microsoft.com/office/drawing/2014/main" id="{08ABCEF1-78D2-5440-B8AB-FDE2708F0A6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 y="0"/>
            <a:ext cx="2953001" cy="857141"/>
          </a:xfrm>
          <a:prstGeom prst="rect">
            <a:avLst/>
          </a:prstGeom>
        </p:spPr>
      </p:pic>
      <p:pic>
        <p:nvPicPr>
          <p:cNvPr id="27" name="Picture 26">
            <a:extLst>
              <a:ext uri="{FF2B5EF4-FFF2-40B4-BE49-F238E27FC236}">
                <a16:creationId xmlns:a16="http://schemas.microsoft.com/office/drawing/2014/main" id="{8391ED17-8017-8748-A7EB-74B992C004A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022600" y="0"/>
            <a:ext cx="1701800" cy="857141"/>
          </a:xfrm>
          <a:prstGeom prst="rect">
            <a:avLst/>
          </a:prstGeom>
        </p:spPr>
      </p:pic>
      <p:pic>
        <p:nvPicPr>
          <p:cNvPr id="28" name="Picture 27">
            <a:extLst>
              <a:ext uri="{FF2B5EF4-FFF2-40B4-BE49-F238E27FC236}">
                <a16:creationId xmlns:a16="http://schemas.microsoft.com/office/drawing/2014/main" id="{3992EFB5-3213-7940-98EC-9DCEB05BC578}"/>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793995" y="0"/>
            <a:ext cx="1708405" cy="857141"/>
          </a:xfrm>
          <a:prstGeom prst="rect">
            <a:avLst/>
          </a:prstGeom>
        </p:spPr>
      </p:pic>
      <p:sp>
        <p:nvSpPr>
          <p:cNvPr id="21" name="Action Button: Go Home 20">
            <a:hlinkClick r:id="rId6" action="ppaction://hlinksldjump" highlightClick="1"/>
            <a:extLst>
              <a:ext uri="{FF2B5EF4-FFF2-40B4-BE49-F238E27FC236}">
                <a16:creationId xmlns:a16="http://schemas.microsoft.com/office/drawing/2014/main" id="{37909AC3-9A42-46DD-89BE-D1A2A6DF8C23}"/>
              </a:ext>
            </a:extLst>
          </p:cNvPr>
          <p:cNvSpPr/>
          <p:nvPr userDrawn="1"/>
        </p:nvSpPr>
        <p:spPr>
          <a:xfrm>
            <a:off x="8766624" y="0"/>
            <a:ext cx="381000" cy="363653"/>
          </a:xfrm>
          <a:prstGeom prst="actionButtonHom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6"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45B177-13F1-E545-A546-03F2C46892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41" y="1"/>
            <a:ext cx="9144000" cy="3272741"/>
          </a:xfrm>
          <a:prstGeom prst="rect">
            <a:avLst/>
          </a:prstGeom>
        </p:spPr>
      </p:pic>
      <p:sp>
        <p:nvSpPr>
          <p:cNvPr id="21" name="Rectangle 20"/>
          <p:cNvSpPr/>
          <p:nvPr userDrawn="1"/>
        </p:nvSpPr>
        <p:spPr>
          <a:xfrm>
            <a:off x="0" y="4875581"/>
            <a:ext cx="9144000" cy="2679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dirty="0"/>
          </a:p>
        </p:txBody>
      </p:sp>
      <p:sp>
        <p:nvSpPr>
          <p:cNvPr id="22" name="Text Placeholder 15"/>
          <p:cNvSpPr>
            <a:spLocks noGrp="1"/>
          </p:cNvSpPr>
          <p:nvPr>
            <p:ph type="body" sz="quarter" idx="10" hasCustomPrompt="1"/>
          </p:nvPr>
        </p:nvSpPr>
        <p:spPr>
          <a:xfrm>
            <a:off x="533400" y="3543300"/>
            <a:ext cx="8153400" cy="742950"/>
          </a:xfrm>
          <a:prstGeom prst="rect">
            <a:avLst/>
          </a:prstGeom>
        </p:spPr>
        <p:txBody>
          <a:bodyPr>
            <a:normAutofit/>
          </a:bodyPr>
          <a:lstStyle>
            <a:lvl1pPr>
              <a:defRPr sz="2800" b="1" i="0">
                <a:solidFill>
                  <a:schemeClr val="tx2"/>
                </a:solidFill>
                <a:latin typeface="+mn-lt"/>
                <a:ea typeface="Calibri Light" charset="0"/>
                <a:cs typeface="Calibri Light" charset="0"/>
              </a:defRPr>
            </a:lvl1pPr>
          </a:lstStyle>
          <a:p>
            <a:pPr lvl="0"/>
            <a:r>
              <a:rPr lang="en-US" dirty="0"/>
              <a:t>Headline</a:t>
            </a:r>
          </a:p>
        </p:txBody>
      </p:sp>
      <p:sp>
        <p:nvSpPr>
          <p:cNvPr id="23" name="Text Placeholder 19"/>
          <p:cNvSpPr>
            <a:spLocks noGrp="1"/>
          </p:cNvSpPr>
          <p:nvPr>
            <p:ph type="body" sz="quarter" idx="11" hasCustomPrompt="1"/>
          </p:nvPr>
        </p:nvSpPr>
        <p:spPr>
          <a:xfrm>
            <a:off x="533400" y="4054527"/>
            <a:ext cx="8153400" cy="403175"/>
          </a:xfrm>
          <a:prstGeom prst="rect">
            <a:avLst/>
          </a:prstGeom>
        </p:spPr>
        <p:txBody>
          <a:bodyPr>
            <a:noAutofit/>
          </a:bodyPr>
          <a:lstStyle>
            <a:lvl1pPr>
              <a:defRPr sz="1600" b="0" i="0">
                <a:solidFill>
                  <a:schemeClr val="accent5">
                    <a:alpha val="90000"/>
                  </a:schemeClr>
                </a:solidFill>
                <a:latin typeface="Calibri Light" charset="0"/>
                <a:ea typeface="Calibri Light" charset="0"/>
                <a:cs typeface="Calibri Light" charset="0"/>
              </a:defRPr>
            </a:lvl1pPr>
            <a:lvl2pPr>
              <a:defRPr sz="1800" b="0" i="0">
                <a:latin typeface="Calibri Light" charset="0"/>
                <a:ea typeface="Calibri Light" charset="0"/>
                <a:cs typeface="Calibri Light" charset="0"/>
              </a:defRPr>
            </a:lvl2pPr>
            <a:lvl3pPr>
              <a:defRPr sz="1800" b="0" i="0">
                <a:latin typeface="Calibri Light" charset="0"/>
                <a:ea typeface="Calibri Light" charset="0"/>
                <a:cs typeface="Calibri Light" charset="0"/>
              </a:defRPr>
            </a:lvl3pPr>
            <a:lvl4pPr>
              <a:defRPr sz="1800" b="0" i="0">
                <a:latin typeface="Calibri Light" charset="0"/>
                <a:ea typeface="Calibri Light" charset="0"/>
                <a:cs typeface="Calibri Light" charset="0"/>
              </a:defRPr>
            </a:lvl4pPr>
            <a:lvl5pPr>
              <a:defRPr sz="1800" b="0" i="0">
                <a:latin typeface="Calibri Light" charset="0"/>
                <a:ea typeface="Calibri Light" charset="0"/>
                <a:cs typeface="Calibri Light" charset="0"/>
              </a:defRPr>
            </a:lvl5pPr>
          </a:lstStyle>
          <a:p>
            <a:pPr lvl="0"/>
            <a:r>
              <a:rPr lang="en-US" dirty="0"/>
              <a:t>Subhead</a:t>
            </a:r>
          </a:p>
        </p:txBody>
      </p:sp>
      <p:grpSp>
        <p:nvGrpSpPr>
          <p:cNvPr id="14" name="Group 13">
            <a:extLst>
              <a:ext uri="{FF2B5EF4-FFF2-40B4-BE49-F238E27FC236}">
                <a16:creationId xmlns:a16="http://schemas.microsoft.com/office/drawing/2014/main" id="{B9D3F04F-8680-6146-8F1A-70ED4E5AB03F}"/>
              </a:ext>
            </a:extLst>
          </p:cNvPr>
          <p:cNvGrpSpPr/>
          <p:nvPr userDrawn="1"/>
        </p:nvGrpSpPr>
        <p:grpSpPr>
          <a:xfrm>
            <a:off x="612813" y="4546637"/>
            <a:ext cx="911187" cy="157491"/>
            <a:chOff x="6221638" y="2403583"/>
            <a:chExt cx="1501283" cy="267029"/>
          </a:xfrm>
        </p:grpSpPr>
        <p:sp>
          <p:nvSpPr>
            <p:cNvPr id="15" name="Oval 14">
              <a:extLst>
                <a:ext uri="{FF2B5EF4-FFF2-40B4-BE49-F238E27FC236}">
                  <a16:creationId xmlns:a16="http://schemas.microsoft.com/office/drawing/2014/main" id="{586FAA36-E057-2049-927F-C0D3CFA0D167}"/>
                </a:ext>
              </a:extLst>
            </p:cNvPr>
            <p:cNvSpPr/>
            <p:nvPr/>
          </p:nvSpPr>
          <p:spPr>
            <a:xfrm>
              <a:off x="7449305" y="2403583"/>
              <a:ext cx="273616" cy="267029"/>
            </a:xfrm>
            <a:prstGeom prst="ellipse">
              <a:avLst/>
            </a:prstGeom>
            <a:solidFill>
              <a:srgbClr val="002F87"/>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6" name="Oval 15">
              <a:extLst>
                <a:ext uri="{FF2B5EF4-FFF2-40B4-BE49-F238E27FC236}">
                  <a16:creationId xmlns:a16="http://schemas.microsoft.com/office/drawing/2014/main" id="{0470066A-C55A-E14F-8942-7018D9272C23}"/>
                </a:ext>
              </a:extLst>
            </p:cNvPr>
            <p:cNvSpPr/>
            <p:nvPr/>
          </p:nvSpPr>
          <p:spPr>
            <a:xfrm>
              <a:off x="7142388" y="2403583"/>
              <a:ext cx="273616" cy="267029"/>
            </a:xfrm>
            <a:prstGeom prst="ellipse">
              <a:avLst/>
            </a:prstGeom>
            <a:solidFill>
              <a:srgbClr val="213F7A">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7" name="Oval 16">
              <a:extLst>
                <a:ext uri="{FF2B5EF4-FFF2-40B4-BE49-F238E27FC236}">
                  <a16:creationId xmlns:a16="http://schemas.microsoft.com/office/drawing/2014/main" id="{9FF4309F-58F3-A64B-9A0F-A30A810295AA}"/>
                </a:ext>
              </a:extLst>
            </p:cNvPr>
            <p:cNvSpPr/>
            <p:nvPr/>
          </p:nvSpPr>
          <p:spPr>
            <a:xfrm>
              <a:off x="6835471" y="2403583"/>
              <a:ext cx="273616" cy="267029"/>
            </a:xfrm>
            <a:prstGeom prst="ellipse">
              <a:avLst/>
            </a:prstGeom>
            <a:solidFill>
              <a:srgbClr val="B3BD00"/>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8" name="Oval 17">
              <a:extLst>
                <a:ext uri="{FF2B5EF4-FFF2-40B4-BE49-F238E27FC236}">
                  <a16:creationId xmlns:a16="http://schemas.microsoft.com/office/drawing/2014/main" id="{0C96AAD9-CCC4-2C45-9A71-0E2C2A30B2E6}"/>
                </a:ext>
              </a:extLst>
            </p:cNvPr>
            <p:cNvSpPr/>
            <p:nvPr/>
          </p:nvSpPr>
          <p:spPr>
            <a:xfrm>
              <a:off x="6528555" y="2403583"/>
              <a:ext cx="273616" cy="267029"/>
            </a:xfrm>
            <a:prstGeom prst="ellipse">
              <a:avLst/>
            </a:prstGeom>
            <a:solidFill>
              <a:srgbClr val="B4BD42">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9" name="Oval 18">
              <a:extLst>
                <a:ext uri="{FF2B5EF4-FFF2-40B4-BE49-F238E27FC236}">
                  <a16:creationId xmlns:a16="http://schemas.microsoft.com/office/drawing/2014/main" id="{9D5F871C-109A-614A-B695-D17A29D020FF}"/>
                </a:ext>
              </a:extLst>
            </p:cNvPr>
            <p:cNvSpPr/>
            <p:nvPr/>
          </p:nvSpPr>
          <p:spPr>
            <a:xfrm>
              <a:off x="6221638" y="2403583"/>
              <a:ext cx="273616" cy="267029"/>
            </a:xfrm>
            <a:prstGeom prst="ellipse">
              <a:avLst/>
            </a:prstGeom>
            <a:solidFill>
              <a:srgbClr val="FFFFFF">
                <a:lumMod val="85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lumMod val="85000"/>
                  </a:srgbClr>
                </a:solidFill>
                <a:effectLst/>
                <a:uLnTx/>
                <a:uFillTx/>
                <a:latin typeface="Calibri" panose="020F0502020204030204"/>
                <a:ea typeface=""/>
                <a:cs typeface=""/>
              </a:endParaRPr>
            </a:p>
          </p:txBody>
        </p:sp>
      </p:grpSp>
      <p:pic>
        <p:nvPicPr>
          <p:cNvPr id="24" name="Picture 23">
            <a:extLst>
              <a:ext uri="{FF2B5EF4-FFF2-40B4-BE49-F238E27FC236}">
                <a16:creationId xmlns:a16="http://schemas.microsoft.com/office/drawing/2014/main" id="{CE3EBFEC-554C-2F45-A489-0E38E73DC20D}"/>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7324200" y="3418153"/>
            <a:ext cx="2495582" cy="1591387"/>
          </a:xfrm>
          <a:prstGeom prst="rect">
            <a:avLst/>
          </a:prstGeom>
        </p:spPr>
      </p:pic>
      <p:sp>
        <p:nvSpPr>
          <p:cNvPr id="13" name="Action Button: Go Home 12">
            <a:hlinkClick r:id="rId4" action="ppaction://hlinksldjump" highlightClick="1"/>
            <a:extLst>
              <a:ext uri="{FF2B5EF4-FFF2-40B4-BE49-F238E27FC236}">
                <a16:creationId xmlns:a16="http://schemas.microsoft.com/office/drawing/2014/main" id="{711E3C63-0D67-4CC5-ADE3-DBBFD54E360D}"/>
              </a:ext>
            </a:extLst>
          </p:cNvPr>
          <p:cNvSpPr/>
          <p:nvPr userDrawn="1"/>
        </p:nvSpPr>
        <p:spPr>
          <a:xfrm>
            <a:off x="8766624" y="0"/>
            <a:ext cx="381000" cy="363653"/>
          </a:xfrm>
          <a:prstGeom prst="actionButtonHom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6"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500"/>
                                        <p:tgtEl>
                                          <p:spTgt spid="23">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851A5D-8B96-0C49-8D6B-DE98B92206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272742"/>
          </a:xfrm>
          <a:prstGeom prst="rect">
            <a:avLst/>
          </a:prstGeom>
        </p:spPr>
      </p:pic>
      <p:sp>
        <p:nvSpPr>
          <p:cNvPr id="21" name="Rectangle 20"/>
          <p:cNvSpPr/>
          <p:nvPr userDrawn="1"/>
        </p:nvSpPr>
        <p:spPr>
          <a:xfrm>
            <a:off x="0" y="4875581"/>
            <a:ext cx="9144000" cy="2679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dirty="0"/>
          </a:p>
        </p:txBody>
      </p:sp>
      <p:sp>
        <p:nvSpPr>
          <p:cNvPr id="22" name="Text Placeholder 15"/>
          <p:cNvSpPr>
            <a:spLocks noGrp="1"/>
          </p:cNvSpPr>
          <p:nvPr>
            <p:ph type="body" sz="quarter" idx="10" hasCustomPrompt="1"/>
          </p:nvPr>
        </p:nvSpPr>
        <p:spPr>
          <a:xfrm>
            <a:off x="533400" y="3543300"/>
            <a:ext cx="8153400" cy="742950"/>
          </a:xfrm>
          <a:prstGeom prst="rect">
            <a:avLst/>
          </a:prstGeom>
        </p:spPr>
        <p:txBody>
          <a:bodyPr>
            <a:normAutofit/>
          </a:bodyPr>
          <a:lstStyle>
            <a:lvl1pPr>
              <a:defRPr sz="2800" b="1" i="0">
                <a:solidFill>
                  <a:schemeClr val="tx2"/>
                </a:solidFill>
                <a:latin typeface="+mn-lt"/>
                <a:ea typeface="Calibri Light" charset="0"/>
                <a:cs typeface="Calibri Light" charset="0"/>
              </a:defRPr>
            </a:lvl1pPr>
          </a:lstStyle>
          <a:p>
            <a:pPr lvl="0"/>
            <a:r>
              <a:rPr lang="en-US" dirty="0"/>
              <a:t>Headline</a:t>
            </a:r>
          </a:p>
        </p:txBody>
      </p:sp>
      <p:sp>
        <p:nvSpPr>
          <p:cNvPr id="23" name="Text Placeholder 19"/>
          <p:cNvSpPr>
            <a:spLocks noGrp="1"/>
          </p:cNvSpPr>
          <p:nvPr>
            <p:ph type="body" sz="quarter" idx="11" hasCustomPrompt="1"/>
          </p:nvPr>
        </p:nvSpPr>
        <p:spPr>
          <a:xfrm>
            <a:off x="533400" y="4054527"/>
            <a:ext cx="8153400" cy="403175"/>
          </a:xfrm>
          <a:prstGeom prst="rect">
            <a:avLst/>
          </a:prstGeom>
        </p:spPr>
        <p:txBody>
          <a:bodyPr>
            <a:noAutofit/>
          </a:bodyPr>
          <a:lstStyle>
            <a:lvl1pPr>
              <a:defRPr sz="1600" b="0" i="0">
                <a:solidFill>
                  <a:schemeClr val="accent5">
                    <a:alpha val="90000"/>
                  </a:schemeClr>
                </a:solidFill>
                <a:latin typeface="Calibri Light" charset="0"/>
                <a:ea typeface="Calibri Light" charset="0"/>
                <a:cs typeface="Calibri Light" charset="0"/>
              </a:defRPr>
            </a:lvl1pPr>
            <a:lvl2pPr>
              <a:defRPr sz="1800" b="0" i="0">
                <a:latin typeface="Calibri Light" charset="0"/>
                <a:ea typeface="Calibri Light" charset="0"/>
                <a:cs typeface="Calibri Light" charset="0"/>
              </a:defRPr>
            </a:lvl2pPr>
            <a:lvl3pPr>
              <a:defRPr sz="1800" b="0" i="0">
                <a:latin typeface="Calibri Light" charset="0"/>
                <a:ea typeface="Calibri Light" charset="0"/>
                <a:cs typeface="Calibri Light" charset="0"/>
              </a:defRPr>
            </a:lvl3pPr>
            <a:lvl4pPr>
              <a:defRPr sz="1800" b="0" i="0">
                <a:latin typeface="Calibri Light" charset="0"/>
                <a:ea typeface="Calibri Light" charset="0"/>
                <a:cs typeface="Calibri Light" charset="0"/>
              </a:defRPr>
            </a:lvl4pPr>
            <a:lvl5pPr>
              <a:defRPr sz="1800" b="0" i="0">
                <a:latin typeface="Calibri Light" charset="0"/>
                <a:ea typeface="Calibri Light" charset="0"/>
                <a:cs typeface="Calibri Light" charset="0"/>
              </a:defRPr>
            </a:lvl5pPr>
          </a:lstStyle>
          <a:p>
            <a:pPr lvl="0"/>
            <a:r>
              <a:rPr lang="en-US" dirty="0"/>
              <a:t>Subhead</a:t>
            </a:r>
          </a:p>
        </p:txBody>
      </p:sp>
      <p:grpSp>
        <p:nvGrpSpPr>
          <p:cNvPr id="14" name="Group 13">
            <a:extLst>
              <a:ext uri="{FF2B5EF4-FFF2-40B4-BE49-F238E27FC236}">
                <a16:creationId xmlns:a16="http://schemas.microsoft.com/office/drawing/2014/main" id="{EB37A856-DC18-C141-815E-383A24541888}"/>
              </a:ext>
            </a:extLst>
          </p:cNvPr>
          <p:cNvGrpSpPr/>
          <p:nvPr userDrawn="1"/>
        </p:nvGrpSpPr>
        <p:grpSpPr>
          <a:xfrm>
            <a:off x="612813" y="4546637"/>
            <a:ext cx="911187" cy="157491"/>
            <a:chOff x="6221638" y="2403583"/>
            <a:chExt cx="1501283" cy="267029"/>
          </a:xfrm>
        </p:grpSpPr>
        <p:sp>
          <p:nvSpPr>
            <p:cNvPr id="15" name="Oval 14">
              <a:extLst>
                <a:ext uri="{FF2B5EF4-FFF2-40B4-BE49-F238E27FC236}">
                  <a16:creationId xmlns:a16="http://schemas.microsoft.com/office/drawing/2014/main" id="{A27CF07F-7839-724F-BE25-D95ADE92DE2D}"/>
                </a:ext>
              </a:extLst>
            </p:cNvPr>
            <p:cNvSpPr/>
            <p:nvPr/>
          </p:nvSpPr>
          <p:spPr>
            <a:xfrm>
              <a:off x="7449305" y="2403583"/>
              <a:ext cx="273616" cy="267029"/>
            </a:xfrm>
            <a:prstGeom prst="ellipse">
              <a:avLst/>
            </a:prstGeom>
            <a:solidFill>
              <a:srgbClr val="002F87"/>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6" name="Oval 15">
              <a:extLst>
                <a:ext uri="{FF2B5EF4-FFF2-40B4-BE49-F238E27FC236}">
                  <a16:creationId xmlns:a16="http://schemas.microsoft.com/office/drawing/2014/main" id="{34104C06-B359-F24E-8DF5-D64AF9C20EBB}"/>
                </a:ext>
              </a:extLst>
            </p:cNvPr>
            <p:cNvSpPr/>
            <p:nvPr/>
          </p:nvSpPr>
          <p:spPr>
            <a:xfrm>
              <a:off x="7142388" y="2403583"/>
              <a:ext cx="273616" cy="267029"/>
            </a:xfrm>
            <a:prstGeom prst="ellipse">
              <a:avLst/>
            </a:prstGeom>
            <a:solidFill>
              <a:srgbClr val="213F7A">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7" name="Oval 16">
              <a:extLst>
                <a:ext uri="{FF2B5EF4-FFF2-40B4-BE49-F238E27FC236}">
                  <a16:creationId xmlns:a16="http://schemas.microsoft.com/office/drawing/2014/main" id="{DF20F462-3ECF-284E-8F10-1A6D380406F1}"/>
                </a:ext>
              </a:extLst>
            </p:cNvPr>
            <p:cNvSpPr/>
            <p:nvPr/>
          </p:nvSpPr>
          <p:spPr>
            <a:xfrm>
              <a:off x="6835471" y="2403583"/>
              <a:ext cx="273616" cy="267029"/>
            </a:xfrm>
            <a:prstGeom prst="ellipse">
              <a:avLst/>
            </a:prstGeom>
            <a:solidFill>
              <a:srgbClr val="B3BD00"/>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8" name="Oval 17">
              <a:extLst>
                <a:ext uri="{FF2B5EF4-FFF2-40B4-BE49-F238E27FC236}">
                  <a16:creationId xmlns:a16="http://schemas.microsoft.com/office/drawing/2014/main" id="{192934FA-BBFB-3542-ADAE-3957ED65F5A8}"/>
                </a:ext>
              </a:extLst>
            </p:cNvPr>
            <p:cNvSpPr/>
            <p:nvPr/>
          </p:nvSpPr>
          <p:spPr>
            <a:xfrm>
              <a:off x="6528555" y="2403583"/>
              <a:ext cx="273616" cy="267029"/>
            </a:xfrm>
            <a:prstGeom prst="ellipse">
              <a:avLst/>
            </a:prstGeom>
            <a:solidFill>
              <a:srgbClr val="B4BD42">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9" name="Oval 18">
              <a:extLst>
                <a:ext uri="{FF2B5EF4-FFF2-40B4-BE49-F238E27FC236}">
                  <a16:creationId xmlns:a16="http://schemas.microsoft.com/office/drawing/2014/main" id="{DA137B8E-7C61-3547-ACEC-41C49CD17292}"/>
                </a:ext>
              </a:extLst>
            </p:cNvPr>
            <p:cNvSpPr/>
            <p:nvPr/>
          </p:nvSpPr>
          <p:spPr>
            <a:xfrm>
              <a:off x="6221638" y="2403583"/>
              <a:ext cx="273616" cy="267029"/>
            </a:xfrm>
            <a:prstGeom prst="ellipse">
              <a:avLst/>
            </a:prstGeom>
            <a:solidFill>
              <a:srgbClr val="FFFFFF">
                <a:lumMod val="85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lumMod val="85000"/>
                  </a:srgbClr>
                </a:solidFill>
                <a:effectLst/>
                <a:uLnTx/>
                <a:uFillTx/>
                <a:latin typeface="Calibri" panose="020F0502020204030204"/>
                <a:ea typeface=""/>
                <a:cs typeface=""/>
              </a:endParaRPr>
            </a:p>
          </p:txBody>
        </p:sp>
      </p:grpSp>
      <p:pic>
        <p:nvPicPr>
          <p:cNvPr id="30" name="Picture 29">
            <a:extLst>
              <a:ext uri="{FF2B5EF4-FFF2-40B4-BE49-F238E27FC236}">
                <a16:creationId xmlns:a16="http://schemas.microsoft.com/office/drawing/2014/main" id="{88581167-16A4-F64A-B727-BD3D23CE91AF}"/>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7324200" y="3418153"/>
            <a:ext cx="2495582" cy="1591387"/>
          </a:xfrm>
          <a:prstGeom prst="rect">
            <a:avLst/>
          </a:prstGeom>
        </p:spPr>
      </p:pic>
      <p:sp>
        <p:nvSpPr>
          <p:cNvPr id="13" name="Action Button: Go Home 12">
            <a:hlinkClick r:id="rId4" action="ppaction://hlinksldjump" highlightClick="1"/>
            <a:extLst>
              <a:ext uri="{FF2B5EF4-FFF2-40B4-BE49-F238E27FC236}">
                <a16:creationId xmlns:a16="http://schemas.microsoft.com/office/drawing/2014/main" id="{E7B6B7B4-0E00-45AC-86AB-9BF75C4750BC}"/>
              </a:ext>
            </a:extLst>
          </p:cNvPr>
          <p:cNvSpPr/>
          <p:nvPr userDrawn="1"/>
        </p:nvSpPr>
        <p:spPr>
          <a:xfrm>
            <a:off x="8766624" y="0"/>
            <a:ext cx="381000" cy="363653"/>
          </a:xfrm>
          <a:prstGeom prst="actionButtonHom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6"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500"/>
                                        <p:tgtEl>
                                          <p:spTgt spid="23">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F09EDC-5825-5647-9100-03A67F8B07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00050"/>
            <a:ext cx="9131300" cy="3646751"/>
          </a:xfrm>
          <a:prstGeom prst="rect">
            <a:avLst/>
          </a:prstGeom>
        </p:spPr>
      </p:pic>
      <p:sp>
        <p:nvSpPr>
          <p:cNvPr id="21" name="Rectangle 20"/>
          <p:cNvSpPr/>
          <p:nvPr userDrawn="1"/>
        </p:nvSpPr>
        <p:spPr>
          <a:xfrm>
            <a:off x="0" y="4875581"/>
            <a:ext cx="9144000" cy="2679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dirty="0"/>
          </a:p>
        </p:txBody>
      </p:sp>
      <p:sp>
        <p:nvSpPr>
          <p:cNvPr id="22" name="Text Placeholder 15"/>
          <p:cNvSpPr>
            <a:spLocks noGrp="1"/>
          </p:cNvSpPr>
          <p:nvPr>
            <p:ph type="body" sz="quarter" idx="10" hasCustomPrompt="1"/>
          </p:nvPr>
        </p:nvSpPr>
        <p:spPr>
          <a:xfrm>
            <a:off x="533400" y="3543300"/>
            <a:ext cx="8153400" cy="742950"/>
          </a:xfrm>
          <a:prstGeom prst="rect">
            <a:avLst/>
          </a:prstGeom>
        </p:spPr>
        <p:txBody>
          <a:bodyPr>
            <a:normAutofit/>
          </a:bodyPr>
          <a:lstStyle>
            <a:lvl1pPr>
              <a:defRPr sz="2800" b="1" i="0">
                <a:solidFill>
                  <a:schemeClr val="tx2"/>
                </a:solidFill>
                <a:latin typeface="+mn-lt"/>
                <a:ea typeface="Calibri Light" charset="0"/>
                <a:cs typeface="Calibri Light" charset="0"/>
              </a:defRPr>
            </a:lvl1pPr>
          </a:lstStyle>
          <a:p>
            <a:pPr lvl="0"/>
            <a:r>
              <a:rPr lang="en-US" dirty="0"/>
              <a:t>Headline</a:t>
            </a:r>
          </a:p>
        </p:txBody>
      </p:sp>
      <p:sp>
        <p:nvSpPr>
          <p:cNvPr id="23" name="Text Placeholder 19"/>
          <p:cNvSpPr>
            <a:spLocks noGrp="1"/>
          </p:cNvSpPr>
          <p:nvPr>
            <p:ph type="body" sz="quarter" idx="11" hasCustomPrompt="1"/>
          </p:nvPr>
        </p:nvSpPr>
        <p:spPr>
          <a:xfrm>
            <a:off x="533400" y="4054527"/>
            <a:ext cx="8153400" cy="403175"/>
          </a:xfrm>
          <a:prstGeom prst="rect">
            <a:avLst/>
          </a:prstGeom>
        </p:spPr>
        <p:txBody>
          <a:bodyPr>
            <a:noAutofit/>
          </a:bodyPr>
          <a:lstStyle>
            <a:lvl1pPr>
              <a:defRPr sz="1600" b="0" i="0">
                <a:solidFill>
                  <a:schemeClr val="accent5">
                    <a:alpha val="90000"/>
                  </a:schemeClr>
                </a:solidFill>
                <a:latin typeface="Calibri Light" charset="0"/>
                <a:ea typeface="Calibri Light" charset="0"/>
                <a:cs typeface="Calibri Light" charset="0"/>
              </a:defRPr>
            </a:lvl1pPr>
            <a:lvl2pPr>
              <a:defRPr sz="1800" b="0" i="0">
                <a:latin typeface="Calibri Light" charset="0"/>
                <a:ea typeface="Calibri Light" charset="0"/>
                <a:cs typeface="Calibri Light" charset="0"/>
              </a:defRPr>
            </a:lvl2pPr>
            <a:lvl3pPr>
              <a:defRPr sz="1800" b="0" i="0">
                <a:latin typeface="Calibri Light" charset="0"/>
                <a:ea typeface="Calibri Light" charset="0"/>
                <a:cs typeface="Calibri Light" charset="0"/>
              </a:defRPr>
            </a:lvl3pPr>
            <a:lvl4pPr>
              <a:defRPr sz="1800" b="0" i="0">
                <a:latin typeface="Calibri Light" charset="0"/>
                <a:ea typeface="Calibri Light" charset="0"/>
                <a:cs typeface="Calibri Light" charset="0"/>
              </a:defRPr>
            </a:lvl4pPr>
            <a:lvl5pPr>
              <a:defRPr sz="1800" b="0" i="0">
                <a:latin typeface="Calibri Light" charset="0"/>
                <a:ea typeface="Calibri Light" charset="0"/>
                <a:cs typeface="Calibri Light" charset="0"/>
              </a:defRPr>
            </a:lvl5pPr>
          </a:lstStyle>
          <a:p>
            <a:pPr lvl="0"/>
            <a:r>
              <a:rPr lang="en-US" dirty="0"/>
              <a:t>Subhead</a:t>
            </a:r>
          </a:p>
        </p:txBody>
      </p:sp>
      <p:grpSp>
        <p:nvGrpSpPr>
          <p:cNvPr id="20" name="Group 19">
            <a:extLst>
              <a:ext uri="{FF2B5EF4-FFF2-40B4-BE49-F238E27FC236}">
                <a16:creationId xmlns:a16="http://schemas.microsoft.com/office/drawing/2014/main" id="{A3749D8D-D57E-834F-B07D-C2E43F15B3FA}"/>
              </a:ext>
            </a:extLst>
          </p:cNvPr>
          <p:cNvGrpSpPr/>
          <p:nvPr userDrawn="1"/>
        </p:nvGrpSpPr>
        <p:grpSpPr>
          <a:xfrm>
            <a:off x="612813" y="4546637"/>
            <a:ext cx="911187" cy="157491"/>
            <a:chOff x="6221638" y="2403583"/>
            <a:chExt cx="1501283" cy="267029"/>
          </a:xfrm>
        </p:grpSpPr>
        <p:sp>
          <p:nvSpPr>
            <p:cNvPr id="30" name="Oval 29">
              <a:extLst>
                <a:ext uri="{FF2B5EF4-FFF2-40B4-BE49-F238E27FC236}">
                  <a16:creationId xmlns:a16="http://schemas.microsoft.com/office/drawing/2014/main" id="{69BB9880-ABEF-F046-ACAC-CFFAF6E0529A}"/>
                </a:ext>
              </a:extLst>
            </p:cNvPr>
            <p:cNvSpPr/>
            <p:nvPr/>
          </p:nvSpPr>
          <p:spPr>
            <a:xfrm>
              <a:off x="7449305" y="2403583"/>
              <a:ext cx="273616" cy="267029"/>
            </a:xfrm>
            <a:prstGeom prst="ellipse">
              <a:avLst/>
            </a:prstGeom>
            <a:solidFill>
              <a:srgbClr val="002F87"/>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31" name="Oval 30">
              <a:extLst>
                <a:ext uri="{FF2B5EF4-FFF2-40B4-BE49-F238E27FC236}">
                  <a16:creationId xmlns:a16="http://schemas.microsoft.com/office/drawing/2014/main" id="{13BE6A61-306E-A346-942C-41C7EE9A905D}"/>
                </a:ext>
              </a:extLst>
            </p:cNvPr>
            <p:cNvSpPr/>
            <p:nvPr/>
          </p:nvSpPr>
          <p:spPr>
            <a:xfrm>
              <a:off x="7142388" y="2403583"/>
              <a:ext cx="273616" cy="267029"/>
            </a:xfrm>
            <a:prstGeom prst="ellipse">
              <a:avLst/>
            </a:prstGeom>
            <a:solidFill>
              <a:srgbClr val="213F7A">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32" name="Oval 31">
              <a:extLst>
                <a:ext uri="{FF2B5EF4-FFF2-40B4-BE49-F238E27FC236}">
                  <a16:creationId xmlns:a16="http://schemas.microsoft.com/office/drawing/2014/main" id="{C76EE2D3-F20A-5A45-BCB2-A12CB61053AC}"/>
                </a:ext>
              </a:extLst>
            </p:cNvPr>
            <p:cNvSpPr/>
            <p:nvPr/>
          </p:nvSpPr>
          <p:spPr>
            <a:xfrm>
              <a:off x="6835471" y="2403583"/>
              <a:ext cx="273616" cy="267029"/>
            </a:xfrm>
            <a:prstGeom prst="ellipse">
              <a:avLst/>
            </a:prstGeom>
            <a:solidFill>
              <a:srgbClr val="B3BD00"/>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33" name="Oval 32">
              <a:extLst>
                <a:ext uri="{FF2B5EF4-FFF2-40B4-BE49-F238E27FC236}">
                  <a16:creationId xmlns:a16="http://schemas.microsoft.com/office/drawing/2014/main" id="{4FAE7E38-EC57-8244-B40D-3AEE37558772}"/>
                </a:ext>
              </a:extLst>
            </p:cNvPr>
            <p:cNvSpPr/>
            <p:nvPr/>
          </p:nvSpPr>
          <p:spPr>
            <a:xfrm>
              <a:off x="6528555" y="2403583"/>
              <a:ext cx="273616" cy="267029"/>
            </a:xfrm>
            <a:prstGeom prst="ellipse">
              <a:avLst/>
            </a:prstGeom>
            <a:solidFill>
              <a:srgbClr val="B4BD42">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34" name="Oval 33">
              <a:extLst>
                <a:ext uri="{FF2B5EF4-FFF2-40B4-BE49-F238E27FC236}">
                  <a16:creationId xmlns:a16="http://schemas.microsoft.com/office/drawing/2014/main" id="{034B9585-18F6-9A4B-BEAB-9E8463A5332D}"/>
                </a:ext>
              </a:extLst>
            </p:cNvPr>
            <p:cNvSpPr/>
            <p:nvPr/>
          </p:nvSpPr>
          <p:spPr>
            <a:xfrm>
              <a:off x="6221638" y="2403583"/>
              <a:ext cx="273616" cy="267029"/>
            </a:xfrm>
            <a:prstGeom prst="ellipse">
              <a:avLst/>
            </a:prstGeom>
            <a:solidFill>
              <a:srgbClr val="FFFFFF">
                <a:lumMod val="85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lumMod val="85000"/>
                  </a:srgbClr>
                </a:solidFill>
                <a:effectLst/>
                <a:uLnTx/>
                <a:uFillTx/>
                <a:latin typeface="Calibri" panose="020F0502020204030204"/>
                <a:ea typeface=""/>
                <a:cs typeface=""/>
              </a:endParaRPr>
            </a:p>
          </p:txBody>
        </p:sp>
      </p:grpSp>
      <p:pic>
        <p:nvPicPr>
          <p:cNvPr id="35" name="Picture 34">
            <a:extLst>
              <a:ext uri="{FF2B5EF4-FFF2-40B4-BE49-F238E27FC236}">
                <a16:creationId xmlns:a16="http://schemas.microsoft.com/office/drawing/2014/main" id="{3223681C-B610-9343-BF9D-453FEAF55AF1}"/>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7324200" y="3418153"/>
            <a:ext cx="2495582" cy="1591387"/>
          </a:xfrm>
          <a:prstGeom prst="rect">
            <a:avLst/>
          </a:prstGeom>
        </p:spPr>
      </p:pic>
      <p:sp>
        <p:nvSpPr>
          <p:cNvPr id="13" name="Action Button: Go Home 12">
            <a:hlinkClick r:id="rId4" action="ppaction://hlinksldjump" highlightClick="1"/>
            <a:extLst>
              <a:ext uri="{FF2B5EF4-FFF2-40B4-BE49-F238E27FC236}">
                <a16:creationId xmlns:a16="http://schemas.microsoft.com/office/drawing/2014/main" id="{57B4F765-B1C5-474F-A251-7046C033092C}"/>
              </a:ext>
            </a:extLst>
          </p:cNvPr>
          <p:cNvSpPr/>
          <p:nvPr userDrawn="1"/>
        </p:nvSpPr>
        <p:spPr>
          <a:xfrm>
            <a:off x="8766624" y="0"/>
            <a:ext cx="381000" cy="363653"/>
          </a:xfrm>
          <a:prstGeom prst="actionButtonHom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6"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500"/>
                                        <p:tgtEl>
                                          <p:spTgt spid="23">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CD7B51-06C8-B14E-9E5F-25A39124DD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52450"/>
            <a:ext cx="9144000" cy="3799151"/>
          </a:xfrm>
          <a:prstGeom prst="rect">
            <a:avLst/>
          </a:prstGeom>
        </p:spPr>
      </p:pic>
      <p:sp>
        <p:nvSpPr>
          <p:cNvPr id="21" name="Rectangle 20"/>
          <p:cNvSpPr/>
          <p:nvPr userDrawn="1"/>
        </p:nvSpPr>
        <p:spPr>
          <a:xfrm>
            <a:off x="0" y="4875581"/>
            <a:ext cx="9144000" cy="2679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dirty="0"/>
          </a:p>
        </p:txBody>
      </p:sp>
      <p:sp>
        <p:nvSpPr>
          <p:cNvPr id="22" name="Text Placeholder 15"/>
          <p:cNvSpPr>
            <a:spLocks noGrp="1"/>
          </p:cNvSpPr>
          <p:nvPr>
            <p:ph type="body" sz="quarter" idx="10" hasCustomPrompt="1"/>
          </p:nvPr>
        </p:nvSpPr>
        <p:spPr>
          <a:xfrm>
            <a:off x="533400" y="3543300"/>
            <a:ext cx="8153400" cy="742950"/>
          </a:xfrm>
          <a:prstGeom prst="rect">
            <a:avLst/>
          </a:prstGeom>
        </p:spPr>
        <p:txBody>
          <a:bodyPr>
            <a:normAutofit/>
          </a:bodyPr>
          <a:lstStyle>
            <a:lvl1pPr>
              <a:defRPr sz="2800" b="1" i="0">
                <a:solidFill>
                  <a:schemeClr val="tx2"/>
                </a:solidFill>
                <a:latin typeface="+mn-lt"/>
                <a:ea typeface="Calibri Light" charset="0"/>
                <a:cs typeface="Calibri Light" charset="0"/>
              </a:defRPr>
            </a:lvl1pPr>
          </a:lstStyle>
          <a:p>
            <a:pPr lvl="0"/>
            <a:r>
              <a:rPr lang="en-US" dirty="0"/>
              <a:t>Headline</a:t>
            </a:r>
          </a:p>
        </p:txBody>
      </p:sp>
      <p:sp>
        <p:nvSpPr>
          <p:cNvPr id="23" name="Text Placeholder 19"/>
          <p:cNvSpPr>
            <a:spLocks noGrp="1"/>
          </p:cNvSpPr>
          <p:nvPr>
            <p:ph type="body" sz="quarter" idx="11" hasCustomPrompt="1"/>
          </p:nvPr>
        </p:nvSpPr>
        <p:spPr>
          <a:xfrm>
            <a:off x="533400" y="4054527"/>
            <a:ext cx="8153400" cy="403175"/>
          </a:xfrm>
          <a:prstGeom prst="rect">
            <a:avLst/>
          </a:prstGeom>
        </p:spPr>
        <p:txBody>
          <a:bodyPr>
            <a:noAutofit/>
          </a:bodyPr>
          <a:lstStyle>
            <a:lvl1pPr>
              <a:defRPr sz="1600" b="0" i="0">
                <a:solidFill>
                  <a:schemeClr val="accent5">
                    <a:alpha val="90000"/>
                  </a:schemeClr>
                </a:solidFill>
                <a:latin typeface="Calibri Light" charset="0"/>
                <a:ea typeface="Calibri Light" charset="0"/>
                <a:cs typeface="Calibri Light" charset="0"/>
              </a:defRPr>
            </a:lvl1pPr>
            <a:lvl2pPr>
              <a:defRPr sz="1800" b="0" i="0">
                <a:latin typeface="Calibri Light" charset="0"/>
                <a:ea typeface="Calibri Light" charset="0"/>
                <a:cs typeface="Calibri Light" charset="0"/>
              </a:defRPr>
            </a:lvl2pPr>
            <a:lvl3pPr>
              <a:defRPr sz="1800" b="0" i="0">
                <a:latin typeface="Calibri Light" charset="0"/>
                <a:ea typeface="Calibri Light" charset="0"/>
                <a:cs typeface="Calibri Light" charset="0"/>
              </a:defRPr>
            </a:lvl3pPr>
            <a:lvl4pPr>
              <a:defRPr sz="1800" b="0" i="0">
                <a:latin typeface="Calibri Light" charset="0"/>
                <a:ea typeface="Calibri Light" charset="0"/>
                <a:cs typeface="Calibri Light" charset="0"/>
              </a:defRPr>
            </a:lvl4pPr>
            <a:lvl5pPr>
              <a:defRPr sz="1800" b="0" i="0">
                <a:latin typeface="Calibri Light" charset="0"/>
                <a:ea typeface="Calibri Light" charset="0"/>
                <a:cs typeface="Calibri Light" charset="0"/>
              </a:defRPr>
            </a:lvl5pPr>
          </a:lstStyle>
          <a:p>
            <a:pPr lvl="0"/>
            <a:r>
              <a:rPr lang="en-US" dirty="0"/>
              <a:t>Subhead</a:t>
            </a:r>
          </a:p>
        </p:txBody>
      </p:sp>
      <p:grpSp>
        <p:nvGrpSpPr>
          <p:cNvPr id="24" name="Group 23"/>
          <p:cNvGrpSpPr/>
          <p:nvPr userDrawn="1"/>
        </p:nvGrpSpPr>
        <p:grpSpPr>
          <a:xfrm>
            <a:off x="612813" y="4546637"/>
            <a:ext cx="911187" cy="157491"/>
            <a:chOff x="6221638" y="2403583"/>
            <a:chExt cx="1501283" cy="267029"/>
          </a:xfrm>
        </p:grpSpPr>
        <p:sp>
          <p:nvSpPr>
            <p:cNvPr id="25" name="Oval 24"/>
            <p:cNvSpPr/>
            <p:nvPr/>
          </p:nvSpPr>
          <p:spPr>
            <a:xfrm>
              <a:off x="7449305" y="2403583"/>
              <a:ext cx="273616" cy="267029"/>
            </a:xfrm>
            <a:prstGeom prst="ellipse">
              <a:avLst/>
            </a:prstGeom>
            <a:solidFill>
              <a:srgbClr val="002F87"/>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6" name="Oval 25"/>
            <p:cNvSpPr/>
            <p:nvPr/>
          </p:nvSpPr>
          <p:spPr>
            <a:xfrm>
              <a:off x="7142388" y="2403583"/>
              <a:ext cx="273616" cy="267029"/>
            </a:xfrm>
            <a:prstGeom prst="ellipse">
              <a:avLst/>
            </a:prstGeom>
            <a:solidFill>
              <a:srgbClr val="213F7A">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7" name="Oval 26"/>
            <p:cNvSpPr/>
            <p:nvPr/>
          </p:nvSpPr>
          <p:spPr>
            <a:xfrm>
              <a:off x="6835471" y="2403583"/>
              <a:ext cx="273616" cy="267029"/>
            </a:xfrm>
            <a:prstGeom prst="ellipse">
              <a:avLst/>
            </a:prstGeom>
            <a:solidFill>
              <a:srgbClr val="B3BD00"/>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8" name="Oval 27"/>
            <p:cNvSpPr/>
            <p:nvPr/>
          </p:nvSpPr>
          <p:spPr>
            <a:xfrm>
              <a:off x="6528555" y="2403583"/>
              <a:ext cx="273616" cy="267029"/>
            </a:xfrm>
            <a:prstGeom prst="ellipse">
              <a:avLst/>
            </a:prstGeom>
            <a:solidFill>
              <a:srgbClr val="B4BD42">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9" name="Oval 28"/>
            <p:cNvSpPr/>
            <p:nvPr/>
          </p:nvSpPr>
          <p:spPr>
            <a:xfrm>
              <a:off x="6221638" y="2403583"/>
              <a:ext cx="273616" cy="267029"/>
            </a:xfrm>
            <a:prstGeom prst="ellipse">
              <a:avLst/>
            </a:prstGeom>
            <a:solidFill>
              <a:srgbClr val="FFFFFF">
                <a:lumMod val="85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lumMod val="85000"/>
                  </a:srgbClr>
                </a:solidFill>
                <a:effectLst/>
                <a:uLnTx/>
                <a:uFillTx/>
                <a:latin typeface="Calibri" panose="020F0502020204030204"/>
                <a:ea typeface=""/>
                <a:cs typeface=""/>
              </a:endParaRPr>
            </a:p>
          </p:txBody>
        </p:sp>
      </p:grpSp>
      <p:pic>
        <p:nvPicPr>
          <p:cNvPr id="15" name="Picture 14">
            <a:extLst>
              <a:ext uri="{FF2B5EF4-FFF2-40B4-BE49-F238E27FC236}">
                <a16:creationId xmlns:a16="http://schemas.microsoft.com/office/drawing/2014/main" id="{CAE4C660-BD31-4449-9946-77AEAB926AC3}"/>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7324200" y="3418153"/>
            <a:ext cx="2495582" cy="1591387"/>
          </a:xfrm>
          <a:prstGeom prst="rect">
            <a:avLst/>
          </a:prstGeom>
        </p:spPr>
      </p:pic>
      <p:sp>
        <p:nvSpPr>
          <p:cNvPr id="13" name="Action Button: Go Home 12">
            <a:hlinkClick r:id="rId4" action="ppaction://hlinksldjump" highlightClick="1"/>
            <a:extLst>
              <a:ext uri="{FF2B5EF4-FFF2-40B4-BE49-F238E27FC236}">
                <a16:creationId xmlns:a16="http://schemas.microsoft.com/office/drawing/2014/main" id="{ADEC6B1A-E656-440B-BAC4-01E1F78D18BA}"/>
              </a:ext>
            </a:extLst>
          </p:cNvPr>
          <p:cNvSpPr/>
          <p:nvPr userDrawn="1"/>
        </p:nvSpPr>
        <p:spPr>
          <a:xfrm>
            <a:off x="8766624" y="0"/>
            <a:ext cx="381000" cy="363653"/>
          </a:xfrm>
          <a:prstGeom prst="actionButtonHom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6"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500"/>
                                        <p:tgtEl>
                                          <p:spTgt spid="23">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6">
    <p:spTree>
      <p:nvGrpSpPr>
        <p:cNvPr id="1" name=""/>
        <p:cNvGrpSpPr/>
        <p:nvPr/>
      </p:nvGrpSpPr>
      <p:grpSpPr>
        <a:xfrm>
          <a:off x="0" y="0"/>
          <a:ext cx="0" cy="0"/>
          <a:chOff x="0" y="0"/>
          <a:chExt cx="0" cy="0"/>
        </a:xfrm>
      </p:grpSpPr>
      <p:pic>
        <p:nvPicPr>
          <p:cNvPr id="3" name="Picture 2" descr="A group of people sitting at a table in a room&#10;&#10;Description automatically generated">
            <a:extLst>
              <a:ext uri="{FF2B5EF4-FFF2-40B4-BE49-F238E27FC236}">
                <a16:creationId xmlns:a16="http://schemas.microsoft.com/office/drawing/2014/main" id="{4BC5C69F-2F79-064A-A758-CCD282040640}"/>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colorTemperature colorTemp="5900"/>
                    </a14:imgEffect>
                    <a14:imgEffect>
                      <a14:saturation sat="84000"/>
                    </a14:imgEffect>
                    <a14:imgEffect>
                      <a14:brightnessContrast bright="-2000" contrast="-20000"/>
                    </a14:imgEffect>
                  </a14:imgLayer>
                </a14:imgProps>
              </a:ext>
              <a:ext uri="{28A0092B-C50C-407E-A947-70E740481C1C}">
                <a14:useLocalDpi xmlns:a14="http://schemas.microsoft.com/office/drawing/2010/main"/>
              </a:ext>
            </a:extLst>
          </a:blip>
          <a:srcRect/>
          <a:stretch/>
        </p:blipFill>
        <p:spPr>
          <a:xfrm>
            <a:off x="0" y="1"/>
            <a:ext cx="9144000" cy="3243576"/>
          </a:xfrm>
          <a:prstGeom prst="rect">
            <a:avLst/>
          </a:prstGeom>
        </p:spPr>
      </p:pic>
      <p:sp>
        <p:nvSpPr>
          <p:cNvPr id="16" name="Text Placeholder 15"/>
          <p:cNvSpPr>
            <a:spLocks noGrp="1"/>
          </p:cNvSpPr>
          <p:nvPr>
            <p:ph type="body" sz="quarter" idx="10" hasCustomPrompt="1"/>
          </p:nvPr>
        </p:nvSpPr>
        <p:spPr>
          <a:xfrm>
            <a:off x="533400" y="3543300"/>
            <a:ext cx="8153400" cy="742950"/>
          </a:xfrm>
          <a:prstGeom prst="rect">
            <a:avLst/>
          </a:prstGeom>
        </p:spPr>
        <p:txBody>
          <a:bodyPr>
            <a:normAutofit/>
          </a:bodyPr>
          <a:lstStyle>
            <a:lvl1pPr>
              <a:defRPr sz="2800" b="1" i="0">
                <a:solidFill>
                  <a:schemeClr val="tx2"/>
                </a:solidFill>
                <a:latin typeface="+mn-lt"/>
                <a:ea typeface="Calibri Light" charset="0"/>
                <a:cs typeface="Calibri Light" charset="0"/>
              </a:defRPr>
            </a:lvl1pPr>
          </a:lstStyle>
          <a:p>
            <a:pPr lvl="0"/>
            <a:r>
              <a:rPr lang="en-US" dirty="0"/>
              <a:t>Headline</a:t>
            </a:r>
          </a:p>
        </p:txBody>
      </p:sp>
      <p:sp>
        <p:nvSpPr>
          <p:cNvPr id="20" name="Text Placeholder 19"/>
          <p:cNvSpPr>
            <a:spLocks noGrp="1"/>
          </p:cNvSpPr>
          <p:nvPr>
            <p:ph type="body" sz="quarter" idx="11" hasCustomPrompt="1"/>
          </p:nvPr>
        </p:nvSpPr>
        <p:spPr>
          <a:xfrm>
            <a:off x="533400" y="4057652"/>
            <a:ext cx="8153400" cy="403175"/>
          </a:xfrm>
          <a:prstGeom prst="rect">
            <a:avLst/>
          </a:prstGeom>
        </p:spPr>
        <p:txBody>
          <a:bodyPr>
            <a:noAutofit/>
          </a:bodyPr>
          <a:lstStyle>
            <a:lvl1pPr>
              <a:defRPr sz="1600" b="0" i="0">
                <a:solidFill>
                  <a:schemeClr val="accent5">
                    <a:alpha val="90000"/>
                  </a:schemeClr>
                </a:solidFill>
                <a:latin typeface="Calibri Light" charset="0"/>
                <a:ea typeface="Calibri Light" charset="0"/>
                <a:cs typeface="Calibri Light" charset="0"/>
              </a:defRPr>
            </a:lvl1pPr>
            <a:lvl2pPr>
              <a:defRPr sz="1800" b="0" i="0">
                <a:latin typeface="Calibri Light" charset="0"/>
                <a:ea typeface="Calibri Light" charset="0"/>
                <a:cs typeface="Calibri Light" charset="0"/>
              </a:defRPr>
            </a:lvl2pPr>
            <a:lvl3pPr>
              <a:defRPr sz="1800" b="0" i="0">
                <a:latin typeface="Calibri Light" charset="0"/>
                <a:ea typeface="Calibri Light" charset="0"/>
                <a:cs typeface="Calibri Light" charset="0"/>
              </a:defRPr>
            </a:lvl3pPr>
            <a:lvl4pPr>
              <a:defRPr sz="1800" b="0" i="0">
                <a:latin typeface="Calibri Light" charset="0"/>
                <a:ea typeface="Calibri Light" charset="0"/>
                <a:cs typeface="Calibri Light" charset="0"/>
              </a:defRPr>
            </a:lvl4pPr>
            <a:lvl5pPr>
              <a:defRPr sz="1800" b="0" i="0">
                <a:latin typeface="Calibri Light" charset="0"/>
                <a:ea typeface="Calibri Light" charset="0"/>
                <a:cs typeface="Calibri Light" charset="0"/>
              </a:defRPr>
            </a:lvl5pPr>
          </a:lstStyle>
          <a:p>
            <a:pPr lvl="0"/>
            <a:r>
              <a:rPr lang="en-US" dirty="0"/>
              <a:t>Subhead</a:t>
            </a:r>
          </a:p>
        </p:txBody>
      </p:sp>
      <p:sp>
        <p:nvSpPr>
          <p:cNvPr id="14" name="Rectangle 13"/>
          <p:cNvSpPr/>
          <p:nvPr userDrawn="1"/>
        </p:nvSpPr>
        <p:spPr>
          <a:xfrm>
            <a:off x="0" y="4875581"/>
            <a:ext cx="9144000" cy="2679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dirty="0"/>
          </a:p>
        </p:txBody>
      </p:sp>
      <p:grpSp>
        <p:nvGrpSpPr>
          <p:cNvPr id="15" name="Group 14">
            <a:extLst>
              <a:ext uri="{FF2B5EF4-FFF2-40B4-BE49-F238E27FC236}">
                <a16:creationId xmlns:a16="http://schemas.microsoft.com/office/drawing/2014/main" id="{55AD4660-4FFA-4244-BB23-7D0627DB91C8}"/>
              </a:ext>
            </a:extLst>
          </p:cNvPr>
          <p:cNvGrpSpPr/>
          <p:nvPr userDrawn="1"/>
        </p:nvGrpSpPr>
        <p:grpSpPr>
          <a:xfrm>
            <a:off x="612813" y="4546637"/>
            <a:ext cx="911187" cy="157491"/>
            <a:chOff x="6221638" y="2403583"/>
            <a:chExt cx="1501283" cy="267029"/>
          </a:xfrm>
        </p:grpSpPr>
        <p:sp>
          <p:nvSpPr>
            <p:cNvPr id="17" name="Oval 16">
              <a:extLst>
                <a:ext uri="{FF2B5EF4-FFF2-40B4-BE49-F238E27FC236}">
                  <a16:creationId xmlns:a16="http://schemas.microsoft.com/office/drawing/2014/main" id="{082B5AB5-F2B5-FF48-9238-D49AA1E85326}"/>
                </a:ext>
              </a:extLst>
            </p:cNvPr>
            <p:cNvSpPr/>
            <p:nvPr/>
          </p:nvSpPr>
          <p:spPr>
            <a:xfrm>
              <a:off x="7449305" y="2403583"/>
              <a:ext cx="273616" cy="267029"/>
            </a:xfrm>
            <a:prstGeom prst="ellipse">
              <a:avLst/>
            </a:prstGeom>
            <a:solidFill>
              <a:srgbClr val="002F87"/>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8" name="Oval 17">
              <a:extLst>
                <a:ext uri="{FF2B5EF4-FFF2-40B4-BE49-F238E27FC236}">
                  <a16:creationId xmlns:a16="http://schemas.microsoft.com/office/drawing/2014/main" id="{E3450B7C-6BED-F649-8101-257D04A789BD}"/>
                </a:ext>
              </a:extLst>
            </p:cNvPr>
            <p:cNvSpPr/>
            <p:nvPr/>
          </p:nvSpPr>
          <p:spPr>
            <a:xfrm>
              <a:off x="7142388" y="2403583"/>
              <a:ext cx="273616" cy="267029"/>
            </a:xfrm>
            <a:prstGeom prst="ellipse">
              <a:avLst/>
            </a:prstGeom>
            <a:solidFill>
              <a:srgbClr val="213F7A">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9" name="Oval 18">
              <a:extLst>
                <a:ext uri="{FF2B5EF4-FFF2-40B4-BE49-F238E27FC236}">
                  <a16:creationId xmlns:a16="http://schemas.microsoft.com/office/drawing/2014/main" id="{E3858C63-374C-A144-AA0F-A88F96D06D6B}"/>
                </a:ext>
              </a:extLst>
            </p:cNvPr>
            <p:cNvSpPr/>
            <p:nvPr/>
          </p:nvSpPr>
          <p:spPr>
            <a:xfrm>
              <a:off x="6835471" y="2403583"/>
              <a:ext cx="273616" cy="267029"/>
            </a:xfrm>
            <a:prstGeom prst="ellipse">
              <a:avLst/>
            </a:prstGeom>
            <a:solidFill>
              <a:srgbClr val="B3BD00"/>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1" name="Oval 20">
              <a:extLst>
                <a:ext uri="{FF2B5EF4-FFF2-40B4-BE49-F238E27FC236}">
                  <a16:creationId xmlns:a16="http://schemas.microsoft.com/office/drawing/2014/main" id="{CF91D380-4303-0843-832E-2E597592060A}"/>
                </a:ext>
              </a:extLst>
            </p:cNvPr>
            <p:cNvSpPr/>
            <p:nvPr/>
          </p:nvSpPr>
          <p:spPr>
            <a:xfrm>
              <a:off x="6528555" y="2403583"/>
              <a:ext cx="273616" cy="267029"/>
            </a:xfrm>
            <a:prstGeom prst="ellipse">
              <a:avLst/>
            </a:prstGeom>
            <a:solidFill>
              <a:srgbClr val="B4BD42">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2" name="Oval 21">
              <a:extLst>
                <a:ext uri="{FF2B5EF4-FFF2-40B4-BE49-F238E27FC236}">
                  <a16:creationId xmlns:a16="http://schemas.microsoft.com/office/drawing/2014/main" id="{30DF16C0-6799-8643-99CC-B865A1B16258}"/>
                </a:ext>
              </a:extLst>
            </p:cNvPr>
            <p:cNvSpPr/>
            <p:nvPr/>
          </p:nvSpPr>
          <p:spPr>
            <a:xfrm>
              <a:off x="6221638" y="2403583"/>
              <a:ext cx="273616" cy="267029"/>
            </a:xfrm>
            <a:prstGeom prst="ellipse">
              <a:avLst/>
            </a:prstGeom>
            <a:solidFill>
              <a:srgbClr val="FFFFFF">
                <a:lumMod val="85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lumMod val="85000"/>
                  </a:srgbClr>
                </a:solidFill>
                <a:effectLst/>
                <a:uLnTx/>
                <a:uFillTx/>
                <a:latin typeface="Calibri" panose="020F0502020204030204"/>
                <a:ea typeface=""/>
                <a:cs typeface=""/>
              </a:endParaRPr>
            </a:p>
          </p:txBody>
        </p:sp>
      </p:grpSp>
      <p:pic>
        <p:nvPicPr>
          <p:cNvPr id="30" name="Picture 29">
            <a:extLst>
              <a:ext uri="{FF2B5EF4-FFF2-40B4-BE49-F238E27FC236}">
                <a16:creationId xmlns:a16="http://schemas.microsoft.com/office/drawing/2014/main" id="{BED717FF-1E51-FB4D-B902-F2816DF6B804}"/>
              </a:ext>
            </a:extLst>
          </p:cNvPr>
          <p:cNvPicPr>
            <a:picLocks noChangeAspect="1"/>
          </p:cNvPicPr>
          <p:nvPr userDrawn="1"/>
        </p:nvPicPr>
        <p:blipFill>
          <a:blip r:embed="rId4" cstate="screen">
            <a:alphaModFix amt="10000"/>
            <a:extLst>
              <a:ext uri="{28A0092B-C50C-407E-A947-70E740481C1C}">
                <a14:useLocalDpi xmlns:a14="http://schemas.microsoft.com/office/drawing/2010/main"/>
              </a:ext>
            </a:extLst>
          </a:blip>
          <a:stretch>
            <a:fillRect/>
          </a:stretch>
        </p:blipFill>
        <p:spPr>
          <a:xfrm>
            <a:off x="7324200" y="3418153"/>
            <a:ext cx="2495582" cy="1591387"/>
          </a:xfrm>
          <a:prstGeom prst="rect">
            <a:avLst/>
          </a:prstGeom>
        </p:spPr>
      </p:pic>
      <p:sp>
        <p:nvSpPr>
          <p:cNvPr id="13" name="Action Button: Go Home 12">
            <a:hlinkClick r:id="rId5" action="ppaction://hlinksldjump" highlightClick="1"/>
            <a:extLst>
              <a:ext uri="{FF2B5EF4-FFF2-40B4-BE49-F238E27FC236}">
                <a16:creationId xmlns:a16="http://schemas.microsoft.com/office/drawing/2014/main" id="{B08F38A0-033D-4A68-9ADE-445D105D8879}"/>
              </a:ext>
            </a:extLst>
          </p:cNvPr>
          <p:cNvSpPr/>
          <p:nvPr userDrawn="1"/>
        </p:nvSpPr>
        <p:spPr>
          <a:xfrm>
            <a:off x="8766624" y="0"/>
            <a:ext cx="381000" cy="363653"/>
          </a:xfrm>
          <a:prstGeom prst="actionButtonHom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6" dirty="0"/>
          </a:p>
        </p:txBody>
      </p:sp>
    </p:spTree>
    <p:extLst>
      <p:ext uri="{BB962C8B-B14F-4D97-AF65-F5344CB8AC3E}">
        <p14:creationId xmlns:p14="http://schemas.microsoft.com/office/powerpoint/2010/main" val="301092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7">
    <p:spTree>
      <p:nvGrpSpPr>
        <p:cNvPr id="1" name=""/>
        <p:cNvGrpSpPr/>
        <p:nvPr/>
      </p:nvGrpSpPr>
      <p:grpSpPr>
        <a:xfrm>
          <a:off x="0" y="0"/>
          <a:ext cx="0" cy="0"/>
          <a:chOff x="0" y="0"/>
          <a:chExt cx="0" cy="0"/>
        </a:xfrm>
      </p:grpSpPr>
      <p:pic>
        <p:nvPicPr>
          <p:cNvPr id="3" name="Picture 2" descr="A group of people sitting at a table&#10;&#10;Description automatically generated">
            <a:extLst>
              <a:ext uri="{FF2B5EF4-FFF2-40B4-BE49-F238E27FC236}">
                <a16:creationId xmlns:a16="http://schemas.microsoft.com/office/drawing/2014/main" id="{4BD1064E-0E09-F447-AB2A-58136DC1714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3243576"/>
          </a:xfrm>
          <a:prstGeom prst="rect">
            <a:avLst/>
          </a:prstGeom>
        </p:spPr>
      </p:pic>
      <p:sp>
        <p:nvSpPr>
          <p:cNvPr id="16" name="Text Placeholder 15"/>
          <p:cNvSpPr>
            <a:spLocks noGrp="1"/>
          </p:cNvSpPr>
          <p:nvPr>
            <p:ph type="body" sz="quarter" idx="10" hasCustomPrompt="1"/>
          </p:nvPr>
        </p:nvSpPr>
        <p:spPr>
          <a:xfrm>
            <a:off x="533400" y="3543300"/>
            <a:ext cx="8153400" cy="742950"/>
          </a:xfrm>
          <a:prstGeom prst="rect">
            <a:avLst/>
          </a:prstGeom>
        </p:spPr>
        <p:txBody>
          <a:bodyPr>
            <a:normAutofit/>
          </a:bodyPr>
          <a:lstStyle>
            <a:lvl1pPr>
              <a:defRPr sz="2800" b="1" i="0">
                <a:solidFill>
                  <a:schemeClr val="tx2"/>
                </a:solidFill>
                <a:latin typeface="+mn-lt"/>
                <a:ea typeface="Calibri Light" charset="0"/>
                <a:cs typeface="Calibri Light" charset="0"/>
              </a:defRPr>
            </a:lvl1pPr>
          </a:lstStyle>
          <a:p>
            <a:pPr lvl="0"/>
            <a:r>
              <a:rPr lang="en-US" dirty="0"/>
              <a:t>Headline</a:t>
            </a:r>
          </a:p>
        </p:txBody>
      </p:sp>
      <p:sp>
        <p:nvSpPr>
          <p:cNvPr id="20" name="Text Placeholder 19"/>
          <p:cNvSpPr>
            <a:spLocks noGrp="1"/>
          </p:cNvSpPr>
          <p:nvPr>
            <p:ph type="body" sz="quarter" idx="11" hasCustomPrompt="1"/>
          </p:nvPr>
        </p:nvSpPr>
        <p:spPr>
          <a:xfrm>
            <a:off x="533400" y="4057652"/>
            <a:ext cx="8153400" cy="403175"/>
          </a:xfrm>
          <a:prstGeom prst="rect">
            <a:avLst/>
          </a:prstGeom>
        </p:spPr>
        <p:txBody>
          <a:bodyPr>
            <a:noAutofit/>
          </a:bodyPr>
          <a:lstStyle>
            <a:lvl1pPr>
              <a:defRPr sz="1600" b="0" i="0">
                <a:solidFill>
                  <a:schemeClr val="accent5">
                    <a:alpha val="90000"/>
                  </a:schemeClr>
                </a:solidFill>
                <a:latin typeface="Calibri Light" charset="0"/>
                <a:ea typeface="Calibri Light" charset="0"/>
                <a:cs typeface="Calibri Light" charset="0"/>
              </a:defRPr>
            </a:lvl1pPr>
            <a:lvl2pPr>
              <a:defRPr sz="1800" b="0" i="0">
                <a:latin typeface="Calibri Light" charset="0"/>
                <a:ea typeface="Calibri Light" charset="0"/>
                <a:cs typeface="Calibri Light" charset="0"/>
              </a:defRPr>
            </a:lvl2pPr>
            <a:lvl3pPr>
              <a:defRPr sz="1800" b="0" i="0">
                <a:latin typeface="Calibri Light" charset="0"/>
                <a:ea typeface="Calibri Light" charset="0"/>
                <a:cs typeface="Calibri Light" charset="0"/>
              </a:defRPr>
            </a:lvl3pPr>
            <a:lvl4pPr>
              <a:defRPr sz="1800" b="0" i="0">
                <a:latin typeface="Calibri Light" charset="0"/>
                <a:ea typeface="Calibri Light" charset="0"/>
                <a:cs typeface="Calibri Light" charset="0"/>
              </a:defRPr>
            </a:lvl4pPr>
            <a:lvl5pPr>
              <a:defRPr sz="1800" b="0" i="0">
                <a:latin typeface="Calibri Light" charset="0"/>
                <a:ea typeface="Calibri Light" charset="0"/>
                <a:cs typeface="Calibri Light" charset="0"/>
              </a:defRPr>
            </a:lvl5pPr>
          </a:lstStyle>
          <a:p>
            <a:pPr lvl="0"/>
            <a:r>
              <a:rPr lang="en-US" dirty="0"/>
              <a:t>Subhead</a:t>
            </a:r>
          </a:p>
        </p:txBody>
      </p:sp>
      <p:sp>
        <p:nvSpPr>
          <p:cNvPr id="14" name="Rectangle 13"/>
          <p:cNvSpPr/>
          <p:nvPr userDrawn="1"/>
        </p:nvSpPr>
        <p:spPr>
          <a:xfrm>
            <a:off x="0" y="4875581"/>
            <a:ext cx="9144000" cy="2679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dirty="0"/>
          </a:p>
        </p:txBody>
      </p:sp>
      <p:grpSp>
        <p:nvGrpSpPr>
          <p:cNvPr id="15" name="Group 14">
            <a:extLst>
              <a:ext uri="{FF2B5EF4-FFF2-40B4-BE49-F238E27FC236}">
                <a16:creationId xmlns:a16="http://schemas.microsoft.com/office/drawing/2014/main" id="{55AD4660-4FFA-4244-BB23-7D0627DB91C8}"/>
              </a:ext>
            </a:extLst>
          </p:cNvPr>
          <p:cNvGrpSpPr/>
          <p:nvPr userDrawn="1"/>
        </p:nvGrpSpPr>
        <p:grpSpPr>
          <a:xfrm>
            <a:off x="612813" y="4546637"/>
            <a:ext cx="911187" cy="157491"/>
            <a:chOff x="6221638" y="2403583"/>
            <a:chExt cx="1501283" cy="267029"/>
          </a:xfrm>
        </p:grpSpPr>
        <p:sp>
          <p:nvSpPr>
            <p:cNvPr id="17" name="Oval 16">
              <a:extLst>
                <a:ext uri="{FF2B5EF4-FFF2-40B4-BE49-F238E27FC236}">
                  <a16:creationId xmlns:a16="http://schemas.microsoft.com/office/drawing/2014/main" id="{082B5AB5-F2B5-FF48-9238-D49AA1E85326}"/>
                </a:ext>
              </a:extLst>
            </p:cNvPr>
            <p:cNvSpPr/>
            <p:nvPr/>
          </p:nvSpPr>
          <p:spPr>
            <a:xfrm>
              <a:off x="7449305" y="2403583"/>
              <a:ext cx="273616" cy="267029"/>
            </a:xfrm>
            <a:prstGeom prst="ellipse">
              <a:avLst/>
            </a:prstGeom>
            <a:solidFill>
              <a:srgbClr val="002F87"/>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8" name="Oval 17">
              <a:extLst>
                <a:ext uri="{FF2B5EF4-FFF2-40B4-BE49-F238E27FC236}">
                  <a16:creationId xmlns:a16="http://schemas.microsoft.com/office/drawing/2014/main" id="{E3450B7C-6BED-F649-8101-257D04A789BD}"/>
                </a:ext>
              </a:extLst>
            </p:cNvPr>
            <p:cNvSpPr/>
            <p:nvPr/>
          </p:nvSpPr>
          <p:spPr>
            <a:xfrm>
              <a:off x="7142388" y="2403583"/>
              <a:ext cx="273616" cy="267029"/>
            </a:xfrm>
            <a:prstGeom prst="ellipse">
              <a:avLst/>
            </a:prstGeom>
            <a:solidFill>
              <a:srgbClr val="213F7A">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9" name="Oval 18">
              <a:extLst>
                <a:ext uri="{FF2B5EF4-FFF2-40B4-BE49-F238E27FC236}">
                  <a16:creationId xmlns:a16="http://schemas.microsoft.com/office/drawing/2014/main" id="{E3858C63-374C-A144-AA0F-A88F96D06D6B}"/>
                </a:ext>
              </a:extLst>
            </p:cNvPr>
            <p:cNvSpPr/>
            <p:nvPr/>
          </p:nvSpPr>
          <p:spPr>
            <a:xfrm>
              <a:off x="6835471" y="2403583"/>
              <a:ext cx="273616" cy="267029"/>
            </a:xfrm>
            <a:prstGeom prst="ellipse">
              <a:avLst/>
            </a:prstGeom>
            <a:solidFill>
              <a:srgbClr val="B3BD00"/>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1" name="Oval 20">
              <a:extLst>
                <a:ext uri="{FF2B5EF4-FFF2-40B4-BE49-F238E27FC236}">
                  <a16:creationId xmlns:a16="http://schemas.microsoft.com/office/drawing/2014/main" id="{CF91D380-4303-0843-832E-2E597592060A}"/>
                </a:ext>
              </a:extLst>
            </p:cNvPr>
            <p:cNvSpPr/>
            <p:nvPr/>
          </p:nvSpPr>
          <p:spPr>
            <a:xfrm>
              <a:off x="6528555" y="2403583"/>
              <a:ext cx="273616" cy="267029"/>
            </a:xfrm>
            <a:prstGeom prst="ellipse">
              <a:avLst/>
            </a:prstGeom>
            <a:solidFill>
              <a:srgbClr val="B4BD42">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2" name="Oval 21">
              <a:extLst>
                <a:ext uri="{FF2B5EF4-FFF2-40B4-BE49-F238E27FC236}">
                  <a16:creationId xmlns:a16="http://schemas.microsoft.com/office/drawing/2014/main" id="{30DF16C0-6799-8643-99CC-B865A1B16258}"/>
                </a:ext>
              </a:extLst>
            </p:cNvPr>
            <p:cNvSpPr/>
            <p:nvPr/>
          </p:nvSpPr>
          <p:spPr>
            <a:xfrm>
              <a:off x="6221638" y="2403583"/>
              <a:ext cx="273616" cy="267029"/>
            </a:xfrm>
            <a:prstGeom prst="ellipse">
              <a:avLst/>
            </a:prstGeom>
            <a:solidFill>
              <a:srgbClr val="FFFFFF">
                <a:lumMod val="85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lumMod val="85000"/>
                  </a:srgbClr>
                </a:solidFill>
                <a:effectLst/>
                <a:uLnTx/>
                <a:uFillTx/>
                <a:latin typeface="Calibri" panose="020F0502020204030204"/>
                <a:ea typeface=""/>
                <a:cs typeface=""/>
              </a:endParaRPr>
            </a:p>
          </p:txBody>
        </p:sp>
      </p:grpSp>
      <p:pic>
        <p:nvPicPr>
          <p:cNvPr id="30" name="Picture 29">
            <a:extLst>
              <a:ext uri="{FF2B5EF4-FFF2-40B4-BE49-F238E27FC236}">
                <a16:creationId xmlns:a16="http://schemas.microsoft.com/office/drawing/2014/main" id="{BED717FF-1E51-FB4D-B902-F2816DF6B804}"/>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7324200" y="3418153"/>
            <a:ext cx="2495582" cy="1591387"/>
          </a:xfrm>
          <a:prstGeom prst="rect">
            <a:avLst/>
          </a:prstGeom>
        </p:spPr>
      </p:pic>
      <p:sp>
        <p:nvSpPr>
          <p:cNvPr id="13" name="Action Button: Go Home 12">
            <a:hlinkClick r:id="rId4" action="ppaction://hlinksldjump" highlightClick="1"/>
            <a:extLst>
              <a:ext uri="{FF2B5EF4-FFF2-40B4-BE49-F238E27FC236}">
                <a16:creationId xmlns:a16="http://schemas.microsoft.com/office/drawing/2014/main" id="{B08F38A0-033D-4A68-9ADE-445D105D8879}"/>
              </a:ext>
            </a:extLst>
          </p:cNvPr>
          <p:cNvSpPr/>
          <p:nvPr userDrawn="1"/>
        </p:nvSpPr>
        <p:spPr>
          <a:xfrm>
            <a:off x="8766624" y="0"/>
            <a:ext cx="381000" cy="363653"/>
          </a:xfrm>
          <a:prstGeom prst="actionButtonHom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6" dirty="0"/>
          </a:p>
        </p:txBody>
      </p:sp>
    </p:spTree>
    <p:extLst>
      <p:ext uri="{BB962C8B-B14F-4D97-AF65-F5344CB8AC3E}">
        <p14:creationId xmlns:p14="http://schemas.microsoft.com/office/powerpoint/2010/main" val="198387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8">
    <p:spTree>
      <p:nvGrpSpPr>
        <p:cNvPr id="1" name=""/>
        <p:cNvGrpSpPr/>
        <p:nvPr/>
      </p:nvGrpSpPr>
      <p:grpSpPr>
        <a:xfrm>
          <a:off x="0" y="0"/>
          <a:ext cx="0" cy="0"/>
          <a:chOff x="0" y="0"/>
          <a:chExt cx="0" cy="0"/>
        </a:xfrm>
      </p:grpSpPr>
      <p:pic>
        <p:nvPicPr>
          <p:cNvPr id="3" name="Picture 2" descr="A large tree in a park&#10;&#10;Description automatically generated">
            <a:extLst>
              <a:ext uri="{FF2B5EF4-FFF2-40B4-BE49-F238E27FC236}">
                <a16:creationId xmlns:a16="http://schemas.microsoft.com/office/drawing/2014/main" id="{F3FDA2A5-9349-144E-977A-5BA44330AF31}"/>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colorTemperature colorTemp="8390"/>
                    </a14:imgEffect>
                    <a14:imgEffect>
                      <a14:saturation sat="86000"/>
                    </a14:imgEffect>
                    <a14:imgEffect>
                      <a14:brightnessContrast bright="5000" contrast="-26000"/>
                    </a14:imgEffect>
                  </a14:imgLayer>
                </a14:imgProps>
              </a:ext>
              <a:ext uri="{28A0092B-C50C-407E-A947-70E740481C1C}">
                <a14:useLocalDpi xmlns:a14="http://schemas.microsoft.com/office/drawing/2010/main"/>
              </a:ext>
            </a:extLst>
          </a:blip>
          <a:srcRect/>
          <a:stretch/>
        </p:blipFill>
        <p:spPr>
          <a:xfrm>
            <a:off x="0" y="0"/>
            <a:ext cx="9144000" cy="3266388"/>
          </a:xfrm>
          <a:prstGeom prst="rect">
            <a:avLst/>
          </a:prstGeom>
        </p:spPr>
      </p:pic>
      <p:sp>
        <p:nvSpPr>
          <p:cNvPr id="16" name="Text Placeholder 15"/>
          <p:cNvSpPr>
            <a:spLocks noGrp="1"/>
          </p:cNvSpPr>
          <p:nvPr>
            <p:ph type="body" sz="quarter" idx="10" hasCustomPrompt="1"/>
          </p:nvPr>
        </p:nvSpPr>
        <p:spPr>
          <a:xfrm>
            <a:off x="533400" y="3543300"/>
            <a:ext cx="8153400" cy="742950"/>
          </a:xfrm>
          <a:prstGeom prst="rect">
            <a:avLst/>
          </a:prstGeom>
        </p:spPr>
        <p:txBody>
          <a:bodyPr>
            <a:normAutofit/>
          </a:bodyPr>
          <a:lstStyle>
            <a:lvl1pPr>
              <a:defRPr sz="2800" b="1" i="0">
                <a:solidFill>
                  <a:schemeClr val="tx2"/>
                </a:solidFill>
                <a:latin typeface="+mn-lt"/>
                <a:ea typeface="Calibri Light" charset="0"/>
                <a:cs typeface="Calibri Light" charset="0"/>
              </a:defRPr>
            </a:lvl1pPr>
          </a:lstStyle>
          <a:p>
            <a:pPr lvl="0"/>
            <a:r>
              <a:rPr lang="en-US" dirty="0"/>
              <a:t>Headline</a:t>
            </a:r>
          </a:p>
        </p:txBody>
      </p:sp>
      <p:sp>
        <p:nvSpPr>
          <p:cNvPr id="20" name="Text Placeholder 19"/>
          <p:cNvSpPr>
            <a:spLocks noGrp="1"/>
          </p:cNvSpPr>
          <p:nvPr>
            <p:ph type="body" sz="quarter" idx="11" hasCustomPrompt="1"/>
          </p:nvPr>
        </p:nvSpPr>
        <p:spPr>
          <a:xfrm>
            <a:off x="533400" y="4057652"/>
            <a:ext cx="8153400" cy="403175"/>
          </a:xfrm>
          <a:prstGeom prst="rect">
            <a:avLst/>
          </a:prstGeom>
        </p:spPr>
        <p:txBody>
          <a:bodyPr>
            <a:noAutofit/>
          </a:bodyPr>
          <a:lstStyle>
            <a:lvl1pPr>
              <a:defRPr sz="1600" b="0" i="0">
                <a:solidFill>
                  <a:schemeClr val="accent5">
                    <a:alpha val="90000"/>
                  </a:schemeClr>
                </a:solidFill>
                <a:latin typeface="Calibri Light" charset="0"/>
                <a:ea typeface="Calibri Light" charset="0"/>
                <a:cs typeface="Calibri Light" charset="0"/>
              </a:defRPr>
            </a:lvl1pPr>
            <a:lvl2pPr>
              <a:defRPr sz="1800" b="0" i="0">
                <a:latin typeface="Calibri Light" charset="0"/>
                <a:ea typeface="Calibri Light" charset="0"/>
                <a:cs typeface="Calibri Light" charset="0"/>
              </a:defRPr>
            </a:lvl2pPr>
            <a:lvl3pPr>
              <a:defRPr sz="1800" b="0" i="0">
                <a:latin typeface="Calibri Light" charset="0"/>
                <a:ea typeface="Calibri Light" charset="0"/>
                <a:cs typeface="Calibri Light" charset="0"/>
              </a:defRPr>
            </a:lvl3pPr>
            <a:lvl4pPr>
              <a:defRPr sz="1800" b="0" i="0">
                <a:latin typeface="Calibri Light" charset="0"/>
                <a:ea typeface="Calibri Light" charset="0"/>
                <a:cs typeface="Calibri Light" charset="0"/>
              </a:defRPr>
            </a:lvl4pPr>
            <a:lvl5pPr>
              <a:defRPr sz="1800" b="0" i="0">
                <a:latin typeface="Calibri Light" charset="0"/>
                <a:ea typeface="Calibri Light" charset="0"/>
                <a:cs typeface="Calibri Light" charset="0"/>
              </a:defRPr>
            </a:lvl5pPr>
          </a:lstStyle>
          <a:p>
            <a:pPr lvl="0"/>
            <a:r>
              <a:rPr lang="en-US" dirty="0"/>
              <a:t>Subhead</a:t>
            </a:r>
          </a:p>
        </p:txBody>
      </p:sp>
      <p:sp>
        <p:nvSpPr>
          <p:cNvPr id="14" name="Rectangle 13"/>
          <p:cNvSpPr/>
          <p:nvPr userDrawn="1"/>
        </p:nvSpPr>
        <p:spPr>
          <a:xfrm>
            <a:off x="0" y="4875581"/>
            <a:ext cx="9144000" cy="2679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dirty="0"/>
          </a:p>
        </p:txBody>
      </p:sp>
      <p:grpSp>
        <p:nvGrpSpPr>
          <p:cNvPr id="15" name="Group 14">
            <a:extLst>
              <a:ext uri="{FF2B5EF4-FFF2-40B4-BE49-F238E27FC236}">
                <a16:creationId xmlns:a16="http://schemas.microsoft.com/office/drawing/2014/main" id="{55AD4660-4FFA-4244-BB23-7D0627DB91C8}"/>
              </a:ext>
            </a:extLst>
          </p:cNvPr>
          <p:cNvGrpSpPr/>
          <p:nvPr userDrawn="1"/>
        </p:nvGrpSpPr>
        <p:grpSpPr>
          <a:xfrm>
            <a:off x="612813" y="4546637"/>
            <a:ext cx="911187" cy="157491"/>
            <a:chOff x="6221638" y="2403583"/>
            <a:chExt cx="1501283" cy="267029"/>
          </a:xfrm>
        </p:grpSpPr>
        <p:sp>
          <p:nvSpPr>
            <p:cNvPr id="17" name="Oval 16">
              <a:extLst>
                <a:ext uri="{FF2B5EF4-FFF2-40B4-BE49-F238E27FC236}">
                  <a16:creationId xmlns:a16="http://schemas.microsoft.com/office/drawing/2014/main" id="{082B5AB5-F2B5-FF48-9238-D49AA1E85326}"/>
                </a:ext>
              </a:extLst>
            </p:cNvPr>
            <p:cNvSpPr/>
            <p:nvPr/>
          </p:nvSpPr>
          <p:spPr>
            <a:xfrm>
              <a:off x="7449305" y="2403583"/>
              <a:ext cx="273616" cy="267029"/>
            </a:xfrm>
            <a:prstGeom prst="ellipse">
              <a:avLst/>
            </a:prstGeom>
            <a:solidFill>
              <a:srgbClr val="002F87"/>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8" name="Oval 17">
              <a:extLst>
                <a:ext uri="{FF2B5EF4-FFF2-40B4-BE49-F238E27FC236}">
                  <a16:creationId xmlns:a16="http://schemas.microsoft.com/office/drawing/2014/main" id="{E3450B7C-6BED-F649-8101-257D04A789BD}"/>
                </a:ext>
              </a:extLst>
            </p:cNvPr>
            <p:cNvSpPr/>
            <p:nvPr/>
          </p:nvSpPr>
          <p:spPr>
            <a:xfrm>
              <a:off x="7142388" y="2403583"/>
              <a:ext cx="273616" cy="267029"/>
            </a:xfrm>
            <a:prstGeom prst="ellipse">
              <a:avLst/>
            </a:prstGeom>
            <a:solidFill>
              <a:srgbClr val="213F7A">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9" name="Oval 18">
              <a:extLst>
                <a:ext uri="{FF2B5EF4-FFF2-40B4-BE49-F238E27FC236}">
                  <a16:creationId xmlns:a16="http://schemas.microsoft.com/office/drawing/2014/main" id="{E3858C63-374C-A144-AA0F-A88F96D06D6B}"/>
                </a:ext>
              </a:extLst>
            </p:cNvPr>
            <p:cNvSpPr/>
            <p:nvPr/>
          </p:nvSpPr>
          <p:spPr>
            <a:xfrm>
              <a:off x="6835471" y="2403583"/>
              <a:ext cx="273616" cy="267029"/>
            </a:xfrm>
            <a:prstGeom prst="ellipse">
              <a:avLst/>
            </a:prstGeom>
            <a:solidFill>
              <a:srgbClr val="B3BD00"/>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1" name="Oval 20">
              <a:extLst>
                <a:ext uri="{FF2B5EF4-FFF2-40B4-BE49-F238E27FC236}">
                  <a16:creationId xmlns:a16="http://schemas.microsoft.com/office/drawing/2014/main" id="{CF91D380-4303-0843-832E-2E597592060A}"/>
                </a:ext>
              </a:extLst>
            </p:cNvPr>
            <p:cNvSpPr/>
            <p:nvPr/>
          </p:nvSpPr>
          <p:spPr>
            <a:xfrm>
              <a:off x="6528555" y="2403583"/>
              <a:ext cx="273616" cy="267029"/>
            </a:xfrm>
            <a:prstGeom prst="ellipse">
              <a:avLst/>
            </a:prstGeom>
            <a:solidFill>
              <a:srgbClr val="B4BD42">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2" name="Oval 21">
              <a:extLst>
                <a:ext uri="{FF2B5EF4-FFF2-40B4-BE49-F238E27FC236}">
                  <a16:creationId xmlns:a16="http://schemas.microsoft.com/office/drawing/2014/main" id="{30DF16C0-6799-8643-99CC-B865A1B16258}"/>
                </a:ext>
              </a:extLst>
            </p:cNvPr>
            <p:cNvSpPr/>
            <p:nvPr/>
          </p:nvSpPr>
          <p:spPr>
            <a:xfrm>
              <a:off x="6221638" y="2403583"/>
              <a:ext cx="273616" cy="267029"/>
            </a:xfrm>
            <a:prstGeom prst="ellipse">
              <a:avLst/>
            </a:prstGeom>
            <a:solidFill>
              <a:srgbClr val="FFFFFF">
                <a:lumMod val="85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lumMod val="85000"/>
                  </a:srgbClr>
                </a:solidFill>
                <a:effectLst/>
                <a:uLnTx/>
                <a:uFillTx/>
                <a:latin typeface="Calibri" panose="020F0502020204030204"/>
                <a:ea typeface=""/>
                <a:cs typeface=""/>
              </a:endParaRPr>
            </a:p>
          </p:txBody>
        </p:sp>
      </p:grpSp>
      <p:pic>
        <p:nvPicPr>
          <p:cNvPr id="30" name="Picture 29">
            <a:extLst>
              <a:ext uri="{FF2B5EF4-FFF2-40B4-BE49-F238E27FC236}">
                <a16:creationId xmlns:a16="http://schemas.microsoft.com/office/drawing/2014/main" id="{BED717FF-1E51-FB4D-B902-F2816DF6B804}"/>
              </a:ext>
            </a:extLst>
          </p:cNvPr>
          <p:cNvPicPr>
            <a:picLocks noChangeAspect="1"/>
          </p:cNvPicPr>
          <p:nvPr userDrawn="1"/>
        </p:nvPicPr>
        <p:blipFill>
          <a:blip r:embed="rId4" cstate="screen">
            <a:alphaModFix amt="10000"/>
            <a:extLst>
              <a:ext uri="{28A0092B-C50C-407E-A947-70E740481C1C}">
                <a14:useLocalDpi xmlns:a14="http://schemas.microsoft.com/office/drawing/2010/main"/>
              </a:ext>
            </a:extLst>
          </a:blip>
          <a:stretch>
            <a:fillRect/>
          </a:stretch>
        </p:blipFill>
        <p:spPr>
          <a:xfrm>
            <a:off x="7324200" y="3418153"/>
            <a:ext cx="2495582" cy="1591387"/>
          </a:xfrm>
          <a:prstGeom prst="rect">
            <a:avLst/>
          </a:prstGeom>
        </p:spPr>
      </p:pic>
      <p:sp>
        <p:nvSpPr>
          <p:cNvPr id="13" name="Action Button: Go Home 12">
            <a:hlinkClick r:id="rId5" action="ppaction://hlinksldjump" highlightClick="1"/>
            <a:extLst>
              <a:ext uri="{FF2B5EF4-FFF2-40B4-BE49-F238E27FC236}">
                <a16:creationId xmlns:a16="http://schemas.microsoft.com/office/drawing/2014/main" id="{B08F38A0-033D-4A68-9ADE-445D105D8879}"/>
              </a:ext>
            </a:extLst>
          </p:cNvPr>
          <p:cNvSpPr/>
          <p:nvPr userDrawn="1"/>
        </p:nvSpPr>
        <p:spPr>
          <a:xfrm>
            <a:off x="8766624" y="0"/>
            <a:ext cx="381000" cy="363653"/>
          </a:xfrm>
          <a:prstGeom prst="actionButtonHom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6" dirty="0"/>
          </a:p>
        </p:txBody>
      </p:sp>
    </p:spTree>
    <p:extLst>
      <p:ext uri="{BB962C8B-B14F-4D97-AF65-F5344CB8AC3E}">
        <p14:creationId xmlns:p14="http://schemas.microsoft.com/office/powerpoint/2010/main" val="261114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9">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28E3BA-19E6-9942-BB81-BCFD39739CB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3246699"/>
          </a:xfrm>
          <a:prstGeom prst="rect">
            <a:avLst/>
          </a:prstGeom>
        </p:spPr>
      </p:pic>
      <p:sp>
        <p:nvSpPr>
          <p:cNvPr id="21" name="Rectangle 20"/>
          <p:cNvSpPr/>
          <p:nvPr userDrawn="1"/>
        </p:nvSpPr>
        <p:spPr>
          <a:xfrm>
            <a:off x="0" y="4875581"/>
            <a:ext cx="9144000" cy="2679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dirty="0"/>
          </a:p>
        </p:txBody>
      </p:sp>
      <p:sp>
        <p:nvSpPr>
          <p:cNvPr id="22" name="Text Placeholder 15"/>
          <p:cNvSpPr>
            <a:spLocks noGrp="1"/>
          </p:cNvSpPr>
          <p:nvPr>
            <p:ph type="body" sz="quarter" idx="10" hasCustomPrompt="1"/>
          </p:nvPr>
        </p:nvSpPr>
        <p:spPr>
          <a:xfrm>
            <a:off x="533400" y="3543300"/>
            <a:ext cx="8153400" cy="742950"/>
          </a:xfrm>
          <a:prstGeom prst="rect">
            <a:avLst/>
          </a:prstGeom>
        </p:spPr>
        <p:txBody>
          <a:bodyPr>
            <a:normAutofit/>
          </a:bodyPr>
          <a:lstStyle>
            <a:lvl1pPr>
              <a:defRPr sz="2800" b="1" i="0">
                <a:solidFill>
                  <a:schemeClr val="tx2"/>
                </a:solidFill>
                <a:latin typeface="+mn-lt"/>
                <a:ea typeface="Calibri Light" charset="0"/>
                <a:cs typeface="Calibri Light" charset="0"/>
              </a:defRPr>
            </a:lvl1pPr>
          </a:lstStyle>
          <a:p>
            <a:pPr lvl="0"/>
            <a:r>
              <a:rPr lang="en-US" dirty="0"/>
              <a:t>Headline</a:t>
            </a:r>
          </a:p>
        </p:txBody>
      </p:sp>
      <p:sp>
        <p:nvSpPr>
          <p:cNvPr id="23" name="Text Placeholder 19"/>
          <p:cNvSpPr>
            <a:spLocks noGrp="1"/>
          </p:cNvSpPr>
          <p:nvPr>
            <p:ph type="body" sz="quarter" idx="11" hasCustomPrompt="1"/>
          </p:nvPr>
        </p:nvSpPr>
        <p:spPr>
          <a:xfrm>
            <a:off x="533400" y="4054527"/>
            <a:ext cx="8153400" cy="403175"/>
          </a:xfrm>
          <a:prstGeom prst="rect">
            <a:avLst/>
          </a:prstGeom>
        </p:spPr>
        <p:txBody>
          <a:bodyPr>
            <a:noAutofit/>
          </a:bodyPr>
          <a:lstStyle>
            <a:lvl1pPr>
              <a:defRPr sz="1600" b="0" i="0">
                <a:solidFill>
                  <a:schemeClr val="accent5">
                    <a:alpha val="90000"/>
                  </a:schemeClr>
                </a:solidFill>
                <a:latin typeface="Calibri Light" charset="0"/>
                <a:ea typeface="Calibri Light" charset="0"/>
                <a:cs typeface="Calibri Light" charset="0"/>
              </a:defRPr>
            </a:lvl1pPr>
            <a:lvl2pPr>
              <a:defRPr sz="1800" b="0" i="0">
                <a:latin typeface="Calibri Light" charset="0"/>
                <a:ea typeface="Calibri Light" charset="0"/>
                <a:cs typeface="Calibri Light" charset="0"/>
              </a:defRPr>
            </a:lvl2pPr>
            <a:lvl3pPr>
              <a:defRPr sz="1800" b="0" i="0">
                <a:latin typeface="Calibri Light" charset="0"/>
                <a:ea typeface="Calibri Light" charset="0"/>
                <a:cs typeface="Calibri Light" charset="0"/>
              </a:defRPr>
            </a:lvl3pPr>
            <a:lvl4pPr>
              <a:defRPr sz="1800" b="0" i="0">
                <a:latin typeface="Calibri Light" charset="0"/>
                <a:ea typeface="Calibri Light" charset="0"/>
                <a:cs typeface="Calibri Light" charset="0"/>
              </a:defRPr>
            </a:lvl4pPr>
            <a:lvl5pPr>
              <a:defRPr sz="1800" b="0" i="0">
                <a:latin typeface="Calibri Light" charset="0"/>
                <a:ea typeface="Calibri Light" charset="0"/>
                <a:cs typeface="Calibri Light" charset="0"/>
              </a:defRPr>
            </a:lvl5pPr>
          </a:lstStyle>
          <a:p>
            <a:pPr lvl="0"/>
            <a:r>
              <a:rPr lang="en-US" dirty="0"/>
              <a:t>Subhead</a:t>
            </a:r>
          </a:p>
        </p:txBody>
      </p:sp>
      <p:grpSp>
        <p:nvGrpSpPr>
          <p:cNvPr id="14" name="Group 13">
            <a:extLst>
              <a:ext uri="{FF2B5EF4-FFF2-40B4-BE49-F238E27FC236}">
                <a16:creationId xmlns:a16="http://schemas.microsoft.com/office/drawing/2014/main" id="{AC7A3A19-5013-DD46-A812-AC26605BBD8F}"/>
              </a:ext>
            </a:extLst>
          </p:cNvPr>
          <p:cNvGrpSpPr/>
          <p:nvPr userDrawn="1"/>
        </p:nvGrpSpPr>
        <p:grpSpPr>
          <a:xfrm>
            <a:off x="612813" y="4546637"/>
            <a:ext cx="911187" cy="157491"/>
            <a:chOff x="6221638" y="2403583"/>
            <a:chExt cx="1501283" cy="267029"/>
          </a:xfrm>
        </p:grpSpPr>
        <p:sp>
          <p:nvSpPr>
            <p:cNvPr id="15" name="Oval 14">
              <a:extLst>
                <a:ext uri="{FF2B5EF4-FFF2-40B4-BE49-F238E27FC236}">
                  <a16:creationId xmlns:a16="http://schemas.microsoft.com/office/drawing/2014/main" id="{33E292CC-C651-E949-B79D-5B8C37199C54}"/>
                </a:ext>
              </a:extLst>
            </p:cNvPr>
            <p:cNvSpPr/>
            <p:nvPr/>
          </p:nvSpPr>
          <p:spPr>
            <a:xfrm>
              <a:off x="7449305" y="2403583"/>
              <a:ext cx="273616" cy="267029"/>
            </a:xfrm>
            <a:prstGeom prst="ellipse">
              <a:avLst/>
            </a:prstGeom>
            <a:solidFill>
              <a:srgbClr val="002F87"/>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6" name="Oval 15">
              <a:extLst>
                <a:ext uri="{FF2B5EF4-FFF2-40B4-BE49-F238E27FC236}">
                  <a16:creationId xmlns:a16="http://schemas.microsoft.com/office/drawing/2014/main" id="{C372EBC5-BE45-AA48-8136-3571CCEE9E43}"/>
                </a:ext>
              </a:extLst>
            </p:cNvPr>
            <p:cNvSpPr/>
            <p:nvPr/>
          </p:nvSpPr>
          <p:spPr>
            <a:xfrm>
              <a:off x="7142388" y="2403583"/>
              <a:ext cx="273616" cy="267029"/>
            </a:xfrm>
            <a:prstGeom prst="ellipse">
              <a:avLst/>
            </a:prstGeom>
            <a:solidFill>
              <a:srgbClr val="213F7A">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7" name="Oval 16">
              <a:extLst>
                <a:ext uri="{FF2B5EF4-FFF2-40B4-BE49-F238E27FC236}">
                  <a16:creationId xmlns:a16="http://schemas.microsoft.com/office/drawing/2014/main" id="{F0B80CFD-A041-5641-983D-20C144846C95}"/>
                </a:ext>
              </a:extLst>
            </p:cNvPr>
            <p:cNvSpPr/>
            <p:nvPr/>
          </p:nvSpPr>
          <p:spPr>
            <a:xfrm>
              <a:off x="6835471" y="2403583"/>
              <a:ext cx="273616" cy="267029"/>
            </a:xfrm>
            <a:prstGeom prst="ellipse">
              <a:avLst/>
            </a:prstGeom>
            <a:solidFill>
              <a:srgbClr val="B3BD00"/>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8" name="Oval 17">
              <a:extLst>
                <a:ext uri="{FF2B5EF4-FFF2-40B4-BE49-F238E27FC236}">
                  <a16:creationId xmlns:a16="http://schemas.microsoft.com/office/drawing/2014/main" id="{09865FFE-71A9-F746-BE0D-34BDCEFCF537}"/>
                </a:ext>
              </a:extLst>
            </p:cNvPr>
            <p:cNvSpPr/>
            <p:nvPr/>
          </p:nvSpPr>
          <p:spPr>
            <a:xfrm>
              <a:off x="6528555" y="2403583"/>
              <a:ext cx="273616" cy="267029"/>
            </a:xfrm>
            <a:prstGeom prst="ellipse">
              <a:avLst/>
            </a:prstGeom>
            <a:solidFill>
              <a:srgbClr val="B4BD42">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9" name="Oval 18">
              <a:extLst>
                <a:ext uri="{FF2B5EF4-FFF2-40B4-BE49-F238E27FC236}">
                  <a16:creationId xmlns:a16="http://schemas.microsoft.com/office/drawing/2014/main" id="{D26134B5-6630-6B4A-A2BD-F6ACBF06AB03}"/>
                </a:ext>
              </a:extLst>
            </p:cNvPr>
            <p:cNvSpPr/>
            <p:nvPr/>
          </p:nvSpPr>
          <p:spPr>
            <a:xfrm>
              <a:off x="6221638" y="2403583"/>
              <a:ext cx="273616" cy="267029"/>
            </a:xfrm>
            <a:prstGeom prst="ellipse">
              <a:avLst/>
            </a:prstGeom>
            <a:solidFill>
              <a:srgbClr val="FFFFFF">
                <a:lumMod val="85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lumMod val="85000"/>
                  </a:srgbClr>
                </a:solidFill>
                <a:effectLst/>
                <a:uLnTx/>
                <a:uFillTx/>
                <a:latin typeface="Calibri" panose="020F0502020204030204"/>
                <a:ea typeface=""/>
                <a:cs typeface=""/>
              </a:endParaRPr>
            </a:p>
          </p:txBody>
        </p:sp>
      </p:grpSp>
      <p:pic>
        <p:nvPicPr>
          <p:cNvPr id="30" name="Picture 29">
            <a:extLst>
              <a:ext uri="{FF2B5EF4-FFF2-40B4-BE49-F238E27FC236}">
                <a16:creationId xmlns:a16="http://schemas.microsoft.com/office/drawing/2014/main" id="{58EB7410-0D9B-7E40-B134-F4C1A31C2951}"/>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7324200" y="3418153"/>
            <a:ext cx="2495582" cy="1591387"/>
          </a:xfrm>
          <a:prstGeom prst="rect">
            <a:avLst/>
          </a:prstGeom>
        </p:spPr>
      </p:pic>
      <p:sp>
        <p:nvSpPr>
          <p:cNvPr id="13" name="Action Button: Go Home 12">
            <a:hlinkClick r:id="rId4" action="ppaction://hlinksldjump" highlightClick="1"/>
            <a:extLst>
              <a:ext uri="{FF2B5EF4-FFF2-40B4-BE49-F238E27FC236}">
                <a16:creationId xmlns:a16="http://schemas.microsoft.com/office/drawing/2014/main" id="{6F906442-0C8D-46F9-B2C6-BE927137CE3C}"/>
              </a:ext>
            </a:extLst>
          </p:cNvPr>
          <p:cNvSpPr/>
          <p:nvPr userDrawn="1"/>
        </p:nvSpPr>
        <p:spPr>
          <a:xfrm>
            <a:off x="8766624" y="0"/>
            <a:ext cx="381000" cy="363653"/>
          </a:xfrm>
          <a:prstGeom prst="actionButtonHom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6"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500"/>
                                        <p:tgtEl>
                                          <p:spTgt spid="23">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10">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AD2C07-3AAA-8745-B0B2-32F2F6E658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3246698"/>
          </a:xfrm>
          <a:prstGeom prst="rect">
            <a:avLst/>
          </a:prstGeom>
        </p:spPr>
      </p:pic>
      <p:sp>
        <p:nvSpPr>
          <p:cNvPr id="16" name="Text Placeholder 15"/>
          <p:cNvSpPr>
            <a:spLocks noGrp="1"/>
          </p:cNvSpPr>
          <p:nvPr>
            <p:ph type="body" sz="quarter" idx="10" hasCustomPrompt="1"/>
          </p:nvPr>
        </p:nvSpPr>
        <p:spPr>
          <a:xfrm>
            <a:off x="533400" y="3543300"/>
            <a:ext cx="8153400" cy="742950"/>
          </a:xfrm>
          <a:prstGeom prst="rect">
            <a:avLst/>
          </a:prstGeom>
        </p:spPr>
        <p:txBody>
          <a:bodyPr>
            <a:normAutofit/>
          </a:bodyPr>
          <a:lstStyle>
            <a:lvl1pPr>
              <a:defRPr sz="2800" b="1" i="0">
                <a:solidFill>
                  <a:schemeClr val="tx2"/>
                </a:solidFill>
                <a:latin typeface="+mn-lt"/>
                <a:ea typeface="Calibri Light" charset="0"/>
                <a:cs typeface="Calibri Light" charset="0"/>
              </a:defRPr>
            </a:lvl1pPr>
          </a:lstStyle>
          <a:p>
            <a:pPr lvl="0"/>
            <a:r>
              <a:rPr lang="en-US" dirty="0"/>
              <a:t>Headline</a:t>
            </a:r>
          </a:p>
        </p:txBody>
      </p:sp>
      <p:sp>
        <p:nvSpPr>
          <p:cNvPr id="20" name="Text Placeholder 19"/>
          <p:cNvSpPr>
            <a:spLocks noGrp="1"/>
          </p:cNvSpPr>
          <p:nvPr>
            <p:ph type="body" sz="quarter" idx="11" hasCustomPrompt="1"/>
          </p:nvPr>
        </p:nvSpPr>
        <p:spPr>
          <a:xfrm>
            <a:off x="533400" y="4054527"/>
            <a:ext cx="8153400" cy="403175"/>
          </a:xfrm>
          <a:prstGeom prst="rect">
            <a:avLst/>
          </a:prstGeom>
        </p:spPr>
        <p:txBody>
          <a:bodyPr>
            <a:noAutofit/>
          </a:bodyPr>
          <a:lstStyle>
            <a:lvl1pPr>
              <a:defRPr sz="1600" b="0" i="0">
                <a:solidFill>
                  <a:schemeClr val="accent5">
                    <a:alpha val="90000"/>
                  </a:schemeClr>
                </a:solidFill>
                <a:latin typeface="Calibri Light" charset="0"/>
                <a:ea typeface="Calibri Light" charset="0"/>
                <a:cs typeface="Calibri Light" charset="0"/>
              </a:defRPr>
            </a:lvl1pPr>
            <a:lvl2pPr>
              <a:defRPr sz="1800" b="0" i="0">
                <a:latin typeface="Calibri Light" charset="0"/>
                <a:ea typeface="Calibri Light" charset="0"/>
                <a:cs typeface="Calibri Light" charset="0"/>
              </a:defRPr>
            </a:lvl2pPr>
            <a:lvl3pPr>
              <a:defRPr sz="1800" b="0" i="0">
                <a:latin typeface="Calibri Light" charset="0"/>
                <a:ea typeface="Calibri Light" charset="0"/>
                <a:cs typeface="Calibri Light" charset="0"/>
              </a:defRPr>
            </a:lvl3pPr>
            <a:lvl4pPr>
              <a:defRPr sz="1800" b="0" i="0">
                <a:latin typeface="Calibri Light" charset="0"/>
                <a:ea typeface="Calibri Light" charset="0"/>
                <a:cs typeface="Calibri Light" charset="0"/>
              </a:defRPr>
            </a:lvl4pPr>
            <a:lvl5pPr>
              <a:defRPr sz="1800" b="0" i="0">
                <a:latin typeface="Calibri Light" charset="0"/>
                <a:ea typeface="Calibri Light" charset="0"/>
                <a:cs typeface="Calibri Light" charset="0"/>
              </a:defRPr>
            </a:lvl5pPr>
          </a:lstStyle>
          <a:p>
            <a:pPr lvl="0"/>
            <a:r>
              <a:rPr lang="en-US" dirty="0"/>
              <a:t>Subhead</a:t>
            </a:r>
          </a:p>
        </p:txBody>
      </p:sp>
      <p:sp>
        <p:nvSpPr>
          <p:cNvPr id="14" name="Rectangle 13"/>
          <p:cNvSpPr/>
          <p:nvPr userDrawn="1"/>
        </p:nvSpPr>
        <p:spPr>
          <a:xfrm>
            <a:off x="0" y="4286252"/>
            <a:ext cx="9144000" cy="2679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dirty="0"/>
          </a:p>
        </p:txBody>
      </p:sp>
      <p:sp>
        <p:nvSpPr>
          <p:cNvPr id="15" name="Rectangle 14">
            <a:extLst>
              <a:ext uri="{FF2B5EF4-FFF2-40B4-BE49-F238E27FC236}">
                <a16:creationId xmlns:a16="http://schemas.microsoft.com/office/drawing/2014/main" id="{328ADA60-09EF-F24D-8EF6-42A115C9D60C}"/>
              </a:ext>
            </a:extLst>
          </p:cNvPr>
          <p:cNvSpPr/>
          <p:nvPr userDrawn="1"/>
        </p:nvSpPr>
        <p:spPr>
          <a:xfrm>
            <a:off x="0" y="4875581"/>
            <a:ext cx="9144000" cy="2679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dirty="0"/>
          </a:p>
        </p:txBody>
      </p:sp>
      <p:grpSp>
        <p:nvGrpSpPr>
          <p:cNvPr id="24" name="Group 23">
            <a:extLst>
              <a:ext uri="{FF2B5EF4-FFF2-40B4-BE49-F238E27FC236}">
                <a16:creationId xmlns:a16="http://schemas.microsoft.com/office/drawing/2014/main" id="{27063F70-C0E6-3649-81C3-34DC9B37724D}"/>
              </a:ext>
            </a:extLst>
          </p:cNvPr>
          <p:cNvGrpSpPr/>
          <p:nvPr userDrawn="1"/>
        </p:nvGrpSpPr>
        <p:grpSpPr>
          <a:xfrm>
            <a:off x="612813" y="4546637"/>
            <a:ext cx="911187" cy="157491"/>
            <a:chOff x="6221638" y="2403583"/>
            <a:chExt cx="1501283" cy="267029"/>
          </a:xfrm>
        </p:grpSpPr>
        <p:sp>
          <p:nvSpPr>
            <p:cNvPr id="25" name="Oval 24">
              <a:extLst>
                <a:ext uri="{FF2B5EF4-FFF2-40B4-BE49-F238E27FC236}">
                  <a16:creationId xmlns:a16="http://schemas.microsoft.com/office/drawing/2014/main" id="{BB3ACE70-2F5B-1F47-AD63-0753145FB26E}"/>
                </a:ext>
              </a:extLst>
            </p:cNvPr>
            <p:cNvSpPr/>
            <p:nvPr/>
          </p:nvSpPr>
          <p:spPr>
            <a:xfrm>
              <a:off x="7449305" y="2403583"/>
              <a:ext cx="273616" cy="267029"/>
            </a:xfrm>
            <a:prstGeom prst="ellipse">
              <a:avLst/>
            </a:prstGeom>
            <a:solidFill>
              <a:srgbClr val="002F87"/>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6" name="Oval 25">
              <a:extLst>
                <a:ext uri="{FF2B5EF4-FFF2-40B4-BE49-F238E27FC236}">
                  <a16:creationId xmlns:a16="http://schemas.microsoft.com/office/drawing/2014/main" id="{73E8B8A7-B065-B347-9C5F-A67703D3EFF1}"/>
                </a:ext>
              </a:extLst>
            </p:cNvPr>
            <p:cNvSpPr/>
            <p:nvPr/>
          </p:nvSpPr>
          <p:spPr>
            <a:xfrm>
              <a:off x="7142388" y="2403583"/>
              <a:ext cx="273616" cy="267029"/>
            </a:xfrm>
            <a:prstGeom prst="ellipse">
              <a:avLst/>
            </a:prstGeom>
            <a:solidFill>
              <a:srgbClr val="213F7A">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7" name="Oval 26">
              <a:extLst>
                <a:ext uri="{FF2B5EF4-FFF2-40B4-BE49-F238E27FC236}">
                  <a16:creationId xmlns:a16="http://schemas.microsoft.com/office/drawing/2014/main" id="{51C525C3-76DF-F54D-AD1B-852ADA7FA5F2}"/>
                </a:ext>
              </a:extLst>
            </p:cNvPr>
            <p:cNvSpPr/>
            <p:nvPr/>
          </p:nvSpPr>
          <p:spPr>
            <a:xfrm>
              <a:off x="6835471" y="2403583"/>
              <a:ext cx="273616" cy="267029"/>
            </a:xfrm>
            <a:prstGeom prst="ellipse">
              <a:avLst/>
            </a:prstGeom>
            <a:solidFill>
              <a:srgbClr val="B3BD00"/>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8" name="Oval 27">
              <a:extLst>
                <a:ext uri="{FF2B5EF4-FFF2-40B4-BE49-F238E27FC236}">
                  <a16:creationId xmlns:a16="http://schemas.microsoft.com/office/drawing/2014/main" id="{5A470A9F-3C25-8C4E-B567-E8900560F187}"/>
                </a:ext>
              </a:extLst>
            </p:cNvPr>
            <p:cNvSpPr/>
            <p:nvPr/>
          </p:nvSpPr>
          <p:spPr>
            <a:xfrm>
              <a:off x="6528555" y="2403583"/>
              <a:ext cx="273616" cy="267029"/>
            </a:xfrm>
            <a:prstGeom prst="ellipse">
              <a:avLst/>
            </a:prstGeom>
            <a:solidFill>
              <a:srgbClr val="B4BD42">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9" name="Oval 28">
              <a:extLst>
                <a:ext uri="{FF2B5EF4-FFF2-40B4-BE49-F238E27FC236}">
                  <a16:creationId xmlns:a16="http://schemas.microsoft.com/office/drawing/2014/main" id="{1C40BB06-E76F-474D-8A01-8A399DC768E2}"/>
                </a:ext>
              </a:extLst>
            </p:cNvPr>
            <p:cNvSpPr/>
            <p:nvPr/>
          </p:nvSpPr>
          <p:spPr>
            <a:xfrm>
              <a:off x="6221638" y="2403583"/>
              <a:ext cx="273616" cy="267029"/>
            </a:xfrm>
            <a:prstGeom prst="ellipse">
              <a:avLst/>
            </a:prstGeom>
            <a:solidFill>
              <a:srgbClr val="FFFFFF">
                <a:lumMod val="85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lumMod val="85000"/>
                  </a:srgbClr>
                </a:solidFill>
                <a:effectLst/>
                <a:uLnTx/>
                <a:uFillTx/>
                <a:latin typeface="Calibri" panose="020F0502020204030204"/>
                <a:ea typeface=""/>
                <a:cs typeface=""/>
              </a:endParaRPr>
            </a:p>
          </p:txBody>
        </p:sp>
      </p:grpSp>
      <p:pic>
        <p:nvPicPr>
          <p:cNvPr id="37" name="Picture 36">
            <a:extLst>
              <a:ext uri="{FF2B5EF4-FFF2-40B4-BE49-F238E27FC236}">
                <a16:creationId xmlns:a16="http://schemas.microsoft.com/office/drawing/2014/main" id="{052BB8D1-EB2A-0547-A670-AF1E32D88A04}"/>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7324200" y="3418153"/>
            <a:ext cx="2495582" cy="1591387"/>
          </a:xfrm>
          <a:prstGeom prst="rect">
            <a:avLst/>
          </a:prstGeom>
        </p:spPr>
      </p:pic>
      <p:sp>
        <p:nvSpPr>
          <p:cNvPr id="17" name="Action Button: Go Home 16">
            <a:hlinkClick r:id="rId4" action="ppaction://hlinksldjump" highlightClick="1"/>
            <a:extLst>
              <a:ext uri="{FF2B5EF4-FFF2-40B4-BE49-F238E27FC236}">
                <a16:creationId xmlns:a16="http://schemas.microsoft.com/office/drawing/2014/main" id="{B132E284-2769-4539-8A72-601FB75C6E9B}"/>
              </a:ext>
            </a:extLst>
          </p:cNvPr>
          <p:cNvSpPr/>
          <p:nvPr userDrawn="1"/>
        </p:nvSpPr>
        <p:spPr>
          <a:xfrm>
            <a:off x="8766624" y="0"/>
            <a:ext cx="381000" cy="363653"/>
          </a:xfrm>
          <a:prstGeom prst="actionButtonHom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6"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ior Bullet">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874918" y="176859"/>
            <a:ext cx="7811887" cy="394643"/>
          </a:xfrm>
          <a:prstGeom prst="rect">
            <a:avLst/>
          </a:prstGeom>
        </p:spPr>
        <p:txBody>
          <a:bodyPr anchor="ctr">
            <a:noAutofit/>
          </a:bodyPr>
          <a:lstStyle>
            <a:lvl1pPr>
              <a:defRPr sz="2400" b="1">
                <a:solidFill>
                  <a:schemeClr val="tx2"/>
                </a:solidFill>
              </a:defRPr>
            </a:lvl1pPr>
            <a:lvl2pPr>
              <a:defRPr>
                <a:solidFill>
                  <a:srgbClr val="213F7A"/>
                </a:solidFill>
              </a:defRPr>
            </a:lvl2pPr>
            <a:lvl3pPr>
              <a:defRPr>
                <a:solidFill>
                  <a:srgbClr val="213F7A"/>
                </a:solidFill>
              </a:defRPr>
            </a:lvl3pPr>
            <a:lvl4pPr>
              <a:defRPr>
                <a:solidFill>
                  <a:srgbClr val="213F7A"/>
                </a:solidFill>
              </a:defRPr>
            </a:lvl4pPr>
            <a:lvl5pPr>
              <a:defRPr>
                <a:solidFill>
                  <a:srgbClr val="213F7A"/>
                </a:solidFill>
              </a:defRPr>
            </a:lvl5pPr>
          </a:lstStyle>
          <a:p>
            <a:pPr lvl="0"/>
            <a:r>
              <a:rPr lang="en-US" dirty="0"/>
              <a:t>Headline</a:t>
            </a:r>
          </a:p>
        </p:txBody>
      </p:sp>
      <p:sp>
        <p:nvSpPr>
          <p:cNvPr id="16" name="Text Placeholder 20"/>
          <p:cNvSpPr>
            <a:spLocks noGrp="1"/>
          </p:cNvSpPr>
          <p:nvPr>
            <p:ph type="body" sz="quarter" idx="12" hasCustomPrompt="1"/>
          </p:nvPr>
        </p:nvSpPr>
        <p:spPr>
          <a:xfrm>
            <a:off x="457200" y="857250"/>
            <a:ext cx="8229600" cy="3943350"/>
          </a:xfrm>
          <a:prstGeom prst="rect">
            <a:avLst/>
          </a:prstGeom>
        </p:spPr>
        <p:txBody>
          <a:bodyPr/>
          <a:lstStyle>
            <a:lvl1pPr marL="257168" indent="-257168">
              <a:buFont typeface="Arial" charset="0"/>
              <a:buChar char="•"/>
              <a:defRPr sz="2000" baseline="0">
                <a:solidFill>
                  <a:schemeClr val="accent5"/>
                </a:solidFill>
              </a:defRPr>
            </a:lvl1pPr>
            <a:lvl2pPr marL="519100" indent="-216689">
              <a:buFont typeface=".AppleSystemUIFont" charset="-120"/>
              <a:buChar char="−"/>
              <a:tabLst/>
              <a:defRPr sz="1800">
                <a:solidFill>
                  <a:schemeClr val="accent5"/>
                </a:solidFill>
              </a:defRPr>
            </a:lvl2pPr>
            <a:lvl3pPr marL="735788" indent="-208355">
              <a:buFont typeface="Arial" charset="0"/>
              <a:buChar char="•"/>
              <a:tabLst/>
              <a:defRPr sz="1600">
                <a:solidFill>
                  <a:schemeClr val="accent5"/>
                </a:solidFill>
              </a:defRPr>
            </a:lvl3pPr>
            <a:lvl4pPr marL="987005" indent="-216689">
              <a:buFont typeface=".AppleSystemUIFont" charset="-120"/>
              <a:buChar char="−"/>
              <a:tabLst/>
              <a:defRPr sz="1400">
                <a:solidFill>
                  <a:schemeClr val="accent5"/>
                </a:solidFill>
              </a:defRPr>
            </a:lvl4pPr>
          </a:lstStyle>
          <a:p>
            <a:pPr lvl="0"/>
            <a:r>
              <a:rPr lang="en-US" dirty="0"/>
              <a:t>Level one</a:t>
            </a:r>
          </a:p>
          <a:p>
            <a:pPr lvl="1"/>
            <a:r>
              <a:rPr lang="en-US" dirty="0"/>
              <a:t>Level two</a:t>
            </a:r>
          </a:p>
          <a:p>
            <a:pPr lvl="2"/>
            <a:r>
              <a:rPr lang="en-US" dirty="0"/>
              <a:t>Level three</a:t>
            </a:r>
          </a:p>
          <a:p>
            <a:pPr lvl="3"/>
            <a:r>
              <a:rPr lang="en-US" dirty="0"/>
              <a:t>Level four</a:t>
            </a:r>
          </a:p>
        </p:txBody>
      </p:sp>
      <p:grpSp>
        <p:nvGrpSpPr>
          <p:cNvPr id="13" name="Group 12"/>
          <p:cNvGrpSpPr/>
          <p:nvPr userDrawn="1"/>
        </p:nvGrpSpPr>
        <p:grpSpPr>
          <a:xfrm>
            <a:off x="183197" y="329336"/>
            <a:ext cx="578804" cy="108814"/>
            <a:chOff x="6221638" y="2403583"/>
            <a:chExt cx="1501283" cy="267029"/>
          </a:xfrm>
        </p:grpSpPr>
        <p:sp>
          <p:nvSpPr>
            <p:cNvPr id="14" name="Oval 13"/>
            <p:cNvSpPr/>
            <p:nvPr/>
          </p:nvSpPr>
          <p:spPr>
            <a:xfrm>
              <a:off x="7449305" y="2403583"/>
              <a:ext cx="273616" cy="267029"/>
            </a:xfrm>
            <a:prstGeom prst="ellipse">
              <a:avLst/>
            </a:prstGeom>
            <a:solidFill>
              <a:srgbClr val="002F87"/>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7" name="Oval 16"/>
            <p:cNvSpPr/>
            <p:nvPr/>
          </p:nvSpPr>
          <p:spPr>
            <a:xfrm>
              <a:off x="7142388" y="2403583"/>
              <a:ext cx="273616" cy="267029"/>
            </a:xfrm>
            <a:prstGeom prst="ellipse">
              <a:avLst/>
            </a:prstGeom>
            <a:solidFill>
              <a:srgbClr val="213F7A">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9" name="Oval 18"/>
            <p:cNvSpPr/>
            <p:nvPr/>
          </p:nvSpPr>
          <p:spPr>
            <a:xfrm>
              <a:off x="6835471" y="2403583"/>
              <a:ext cx="273616" cy="267029"/>
            </a:xfrm>
            <a:prstGeom prst="ellipse">
              <a:avLst/>
            </a:prstGeom>
            <a:solidFill>
              <a:srgbClr val="B3BD00"/>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0" name="Oval 19"/>
            <p:cNvSpPr/>
            <p:nvPr/>
          </p:nvSpPr>
          <p:spPr>
            <a:xfrm>
              <a:off x="6528555" y="2403583"/>
              <a:ext cx="273616" cy="267029"/>
            </a:xfrm>
            <a:prstGeom prst="ellipse">
              <a:avLst/>
            </a:prstGeom>
            <a:solidFill>
              <a:srgbClr val="B4BD42">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1" name="Oval 20"/>
            <p:cNvSpPr/>
            <p:nvPr/>
          </p:nvSpPr>
          <p:spPr>
            <a:xfrm>
              <a:off x="6221638" y="2403583"/>
              <a:ext cx="273616" cy="267029"/>
            </a:xfrm>
            <a:prstGeom prst="ellipse">
              <a:avLst/>
            </a:prstGeom>
            <a:solidFill>
              <a:srgbClr val="FFFFFF">
                <a:lumMod val="85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lumMod val="85000"/>
                  </a:srgbClr>
                </a:solidFill>
                <a:effectLst/>
                <a:uLnTx/>
                <a:uFillTx/>
                <a:latin typeface="Calibri" panose="020F0502020204030204"/>
                <a:ea typeface=""/>
                <a:cs typeface=""/>
              </a:endParaRPr>
            </a:p>
          </p:txBody>
        </p:sp>
      </p:grpSp>
      <p:pic>
        <p:nvPicPr>
          <p:cNvPr id="22" name="Picture 21">
            <a:extLst>
              <a:ext uri="{FF2B5EF4-FFF2-40B4-BE49-F238E27FC236}">
                <a16:creationId xmlns:a16="http://schemas.microsoft.com/office/drawing/2014/main" id="{CE652FCC-6D73-C04D-9F20-72316E10A8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4933905"/>
            <a:ext cx="1133181" cy="180000"/>
          </a:xfrm>
          <a:prstGeom prst="rect">
            <a:avLst/>
          </a:prstGeom>
        </p:spPr>
      </p:pic>
      <p:sp>
        <p:nvSpPr>
          <p:cNvPr id="12" name="Slide Number Placeholder 5">
            <a:extLst>
              <a:ext uri="{FF2B5EF4-FFF2-40B4-BE49-F238E27FC236}">
                <a16:creationId xmlns:a16="http://schemas.microsoft.com/office/drawing/2014/main" id="{C38162BB-0132-FF4C-AD4F-DD77041C0224}"/>
              </a:ext>
            </a:extLst>
          </p:cNvPr>
          <p:cNvSpPr txBox="1">
            <a:spLocks/>
          </p:cNvSpPr>
          <p:nvPr userDrawn="1"/>
        </p:nvSpPr>
        <p:spPr>
          <a:xfrm>
            <a:off x="102849" y="4963864"/>
            <a:ext cx="399451" cy="150041"/>
          </a:xfrm>
          <a:prstGeom prst="rect">
            <a:avLst/>
          </a:prstGeom>
        </p:spPr>
        <p:txBody>
          <a:bodyPr vert="horz" lIns="68575" tIns="34287" rIns="68575" bIns="34287" rtlCol="0" anchor="ctr"/>
          <a:lstStyle>
            <a:defPPr>
              <a:defRPr lang="en-US"/>
            </a:defPPr>
            <a:lvl1pPr marL="0" algn="ctr" defTabSz="1219261" rtl="0" eaLnBrk="1" latinLnBrk="0" hangingPunct="1">
              <a:defRPr sz="2400" b="0" i="0" kern="1200">
                <a:solidFill>
                  <a:schemeClr val="bg1"/>
                </a:solidFill>
                <a:latin typeface="Calibri" charset="0"/>
                <a:ea typeface="Calibri" charset="0"/>
                <a:cs typeface="Calibri" charset="0"/>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fld id="{9DF686B8-C880-FF40-96DC-14FF2413C34E}" type="slidenum">
              <a:rPr lang="en-US" sz="563" b="1" i="0" smtClean="0">
                <a:latin typeface="Calibri" charset="0"/>
                <a:ea typeface="Calibri" charset="0"/>
                <a:cs typeface="Calibri" charset="0"/>
              </a:rPr>
              <a:pPr/>
              <a:t>‹#›</a:t>
            </a:fld>
            <a:endParaRPr lang="en-US" sz="563" b="1" i="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ior Bullet Subhead">
    <p:spTree>
      <p:nvGrpSpPr>
        <p:cNvPr id="1" name=""/>
        <p:cNvGrpSpPr/>
        <p:nvPr/>
      </p:nvGrpSpPr>
      <p:grpSpPr>
        <a:xfrm>
          <a:off x="0" y="0"/>
          <a:ext cx="0" cy="0"/>
          <a:chOff x="0" y="0"/>
          <a:chExt cx="0" cy="0"/>
        </a:xfrm>
      </p:grpSpPr>
      <p:sp>
        <p:nvSpPr>
          <p:cNvPr id="16" name="Text Placeholder 20"/>
          <p:cNvSpPr>
            <a:spLocks noGrp="1"/>
          </p:cNvSpPr>
          <p:nvPr>
            <p:ph type="body" sz="quarter" idx="12" hasCustomPrompt="1"/>
          </p:nvPr>
        </p:nvSpPr>
        <p:spPr>
          <a:xfrm>
            <a:off x="457200" y="1028700"/>
            <a:ext cx="8229600" cy="3771900"/>
          </a:xfrm>
          <a:prstGeom prst="rect">
            <a:avLst/>
          </a:prstGeom>
        </p:spPr>
        <p:txBody>
          <a:bodyPr/>
          <a:lstStyle>
            <a:lvl1pPr>
              <a:defRPr lang="en-US" sz="2000" baseline="0" dirty="0">
                <a:solidFill>
                  <a:schemeClr val="accent5"/>
                </a:solidFill>
              </a:defRPr>
            </a:lvl1pPr>
            <a:lvl2pPr>
              <a:defRPr lang="en-US" sz="1800" dirty="0">
                <a:solidFill>
                  <a:schemeClr val="accent5"/>
                </a:solidFill>
              </a:defRPr>
            </a:lvl2pPr>
            <a:lvl3pPr>
              <a:defRPr lang="en-US" sz="1600" dirty="0">
                <a:solidFill>
                  <a:schemeClr val="accent5"/>
                </a:solidFill>
              </a:defRPr>
            </a:lvl3pPr>
            <a:lvl4pPr>
              <a:defRPr lang="en-US" sz="1400" dirty="0">
                <a:solidFill>
                  <a:schemeClr val="accent5"/>
                </a:solidFill>
              </a:defRPr>
            </a:lvl4pPr>
          </a:lstStyle>
          <a:p>
            <a:pPr marL="257168" lvl="0" indent="-257168">
              <a:buFont typeface="Arial" charset="0"/>
              <a:buChar char="•"/>
            </a:pPr>
            <a:r>
              <a:rPr lang="en-US" dirty="0"/>
              <a:t>Level one</a:t>
            </a:r>
          </a:p>
          <a:p>
            <a:pPr marL="519100" lvl="1" indent="-216689">
              <a:buFont typeface=".AppleSystemUIFont" charset="-120"/>
              <a:buChar char="−"/>
              <a:tabLst/>
            </a:pPr>
            <a:r>
              <a:rPr lang="en-US" dirty="0"/>
              <a:t>Level two</a:t>
            </a:r>
          </a:p>
          <a:p>
            <a:pPr marL="735788" lvl="2" indent="-208355">
              <a:buFont typeface="Arial" charset="0"/>
              <a:buChar char="•"/>
              <a:tabLst/>
            </a:pPr>
            <a:r>
              <a:rPr lang="en-US" dirty="0"/>
              <a:t>Level three</a:t>
            </a:r>
          </a:p>
          <a:p>
            <a:pPr marL="987005" lvl="3" indent="-216689">
              <a:buFont typeface=".AppleSystemUIFont" charset="-120"/>
              <a:buChar char="−"/>
              <a:tabLst/>
            </a:pPr>
            <a:r>
              <a:rPr lang="en-US" dirty="0"/>
              <a:t>Level four</a:t>
            </a:r>
          </a:p>
        </p:txBody>
      </p:sp>
      <p:sp>
        <p:nvSpPr>
          <p:cNvPr id="17" name="Text Placeholder 17"/>
          <p:cNvSpPr>
            <a:spLocks noGrp="1"/>
          </p:cNvSpPr>
          <p:nvPr>
            <p:ph type="body" sz="quarter" idx="13" hasCustomPrompt="1"/>
          </p:nvPr>
        </p:nvSpPr>
        <p:spPr>
          <a:xfrm>
            <a:off x="874918" y="514350"/>
            <a:ext cx="7811887" cy="342900"/>
          </a:xfrm>
          <a:prstGeom prst="rect">
            <a:avLst/>
          </a:prstGeom>
        </p:spPr>
        <p:txBody>
          <a:bodyPr>
            <a:normAutofit/>
          </a:bodyPr>
          <a:lstStyle>
            <a:lvl1pPr>
              <a:defRPr sz="1600" b="1" i="1">
                <a:solidFill>
                  <a:schemeClr val="tx2"/>
                </a:solidFill>
              </a:defRPr>
            </a:lvl1pPr>
            <a:lvl2pPr>
              <a:defRPr>
                <a:solidFill>
                  <a:srgbClr val="213F7A"/>
                </a:solidFill>
              </a:defRPr>
            </a:lvl2pPr>
            <a:lvl3pPr>
              <a:defRPr>
                <a:solidFill>
                  <a:srgbClr val="213F7A"/>
                </a:solidFill>
              </a:defRPr>
            </a:lvl3pPr>
            <a:lvl4pPr>
              <a:defRPr>
                <a:solidFill>
                  <a:srgbClr val="213F7A"/>
                </a:solidFill>
              </a:defRPr>
            </a:lvl4pPr>
            <a:lvl5pPr>
              <a:defRPr>
                <a:solidFill>
                  <a:srgbClr val="213F7A"/>
                </a:solidFill>
              </a:defRPr>
            </a:lvl5pPr>
          </a:lstStyle>
          <a:p>
            <a:pPr lvl="0"/>
            <a:r>
              <a:rPr lang="en-US" dirty="0"/>
              <a:t>Subhead</a:t>
            </a:r>
          </a:p>
        </p:txBody>
      </p:sp>
      <p:sp>
        <p:nvSpPr>
          <p:cNvPr id="14" name="Text Placeholder 17"/>
          <p:cNvSpPr>
            <a:spLocks noGrp="1"/>
          </p:cNvSpPr>
          <p:nvPr>
            <p:ph type="body" sz="quarter" idx="11" hasCustomPrompt="1"/>
          </p:nvPr>
        </p:nvSpPr>
        <p:spPr>
          <a:xfrm>
            <a:off x="874918" y="176859"/>
            <a:ext cx="7811887" cy="394643"/>
          </a:xfrm>
          <a:prstGeom prst="rect">
            <a:avLst/>
          </a:prstGeom>
        </p:spPr>
        <p:txBody>
          <a:bodyPr anchor="ctr">
            <a:noAutofit/>
          </a:bodyPr>
          <a:lstStyle>
            <a:lvl1pPr>
              <a:defRPr sz="2400" b="1">
                <a:solidFill>
                  <a:schemeClr val="tx2"/>
                </a:solidFill>
              </a:defRPr>
            </a:lvl1pPr>
            <a:lvl2pPr>
              <a:defRPr>
                <a:solidFill>
                  <a:srgbClr val="213F7A"/>
                </a:solidFill>
              </a:defRPr>
            </a:lvl2pPr>
            <a:lvl3pPr>
              <a:defRPr>
                <a:solidFill>
                  <a:srgbClr val="213F7A"/>
                </a:solidFill>
              </a:defRPr>
            </a:lvl3pPr>
            <a:lvl4pPr>
              <a:defRPr>
                <a:solidFill>
                  <a:srgbClr val="213F7A"/>
                </a:solidFill>
              </a:defRPr>
            </a:lvl4pPr>
            <a:lvl5pPr>
              <a:defRPr>
                <a:solidFill>
                  <a:srgbClr val="213F7A"/>
                </a:solidFill>
              </a:defRPr>
            </a:lvl5pPr>
          </a:lstStyle>
          <a:p>
            <a:pPr lvl="0"/>
            <a:r>
              <a:rPr lang="en-US" dirty="0"/>
              <a:t>Headline</a:t>
            </a:r>
          </a:p>
        </p:txBody>
      </p:sp>
      <p:pic>
        <p:nvPicPr>
          <p:cNvPr id="15" name="Picture 14">
            <a:extLst>
              <a:ext uri="{FF2B5EF4-FFF2-40B4-BE49-F238E27FC236}">
                <a16:creationId xmlns:a16="http://schemas.microsoft.com/office/drawing/2014/main" id="{10C5E3A6-8BB1-5049-8720-F4BCD03F62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4933905"/>
            <a:ext cx="1133181" cy="180000"/>
          </a:xfrm>
          <a:prstGeom prst="rect">
            <a:avLst/>
          </a:prstGeom>
        </p:spPr>
      </p:pic>
      <p:grpSp>
        <p:nvGrpSpPr>
          <p:cNvPr id="18" name="Group 17">
            <a:extLst>
              <a:ext uri="{FF2B5EF4-FFF2-40B4-BE49-F238E27FC236}">
                <a16:creationId xmlns:a16="http://schemas.microsoft.com/office/drawing/2014/main" id="{019A7C10-8A10-8142-8F84-2E8AFDD95168}"/>
              </a:ext>
            </a:extLst>
          </p:cNvPr>
          <p:cNvGrpSpPr/>
          <p:nvPr userDrawn="1"/>
        </p:nvGrpSpPr>
        <p:grpSpPr>
          <a:xfrm>
            <a:off x="183197" y="329336"/>
            <a:ext cx="578804" cy="108814"/>
            <a:chOff x="6221638" y="2403583"/>
            <a:chExt cx="1501283" cy="267029"/>
          </a:xfrm>
        </p:grpSpPr>
        <p:sp>
          <p:nvSpPr>
            <p:cNvPr id="20" name="Oval 19">
              <a:extLst>
                <a:ext uri="{FF2B5EF4-FFF2-40B4-BE49-F238E27FC236}">
                  <a16:creationId xmlns:a16="http://schemas.microsoft.com/office/drawing/2014/main" id="{EF317215-90A8-1148-AC75-5A29618F4211}"/>
                </a:ext>
              </a:extLst>
            </p:cNvPr>
            <p:cNvSpPr/>
            <p:nvPr/>
          </p:nvSpPr>
          <p:spPr>
            <a:xfrm>
              <a:off x="7449305" y="2403583"/>
              <a:ext cx="273616" cy="267029"/>
            </a:xfrm>
            <a:prstGeom prst="ellipse">
              <a:avLst/>
            </a:prstGeom>
            <a:solidFill>
              <a:srgbClr val="002F87"/>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1" name="Oval 20">
              <a:extLst>
                <a:ext uri="{FF2B5EF4-FFF2-40B4-BE49-F238E27FC236}">
                  <a16:creationId xmlns:a16="http://schemas.microsoft.com/office/drawing/2014/main" id="{C0FE0AF7-0BA5-9E40-8FBE-7F08D0535A73}"/>
                </a:ext>
              </a:extLst>
            </p:cNvPr>
            <p:cNvSpPr/>
            <p:nvPr/>
          </p:nvSpPr>
          <p:spPr>
            <a:xfrm>
              <a:off x="7142388" y="2403583"/>
              <a:ext cx="273616" cy="267029"/>
            </a:xfrm>
            <a:prstGeom prst="ellipse">
              <a:avLst/>
            </a:prstGeom>
            <a:solidFill>
              <a:srgbClr val="213F7A">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2" name="Oval 21">
              <a:extLst>
                <a:ext uri="{FF2B5EF4-FFF2-40B4-BE49-F238E27FC236}">
                  <a16:creationId xmlns:a16="http://schemas.microsoft.com/office/drawing/2014/main" id="{C6F622C6-CC17-8F4D-9095-78A878B3C46B}"/>
                </a:ext>
              </a:extLst>
            </p:cNvPr>
            <p:cNvSpPr/>
            <p:nvPr/>
          </p:nvSpPr>
          <p:spPr>
            <a:xfrm>
              <a:off x="6835471" y="2403583"/>
              <a:ext cx="273616" cy="267029"/>
            </a:xfrm>
            <a:prstGeom prst="ellipse">
              <a:avLst/>
            </a:prstGeom>
            <a:solidFill>
              <a:srgbClr val="B3BD00"/>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7" name="Oval 26">
              <a:extLst>
                <a:ext uri="{FF2B5EF4-FFF2-40B4-BE49-F238E27FC236}">
                  <a16:creationId xmlns:a16="http://schemas.microsoft.com/office/drawing/2014/main" id="{9E3E8802-56FB-6048-850E-1E6083A75A87}"/>
                </a:ext>
              </a:extLst>
            </p:cNvPr>
            <p:cNvSpPr/>
            <p:nvPr/>
          </p:nvSpPr>
          <p:spPr>
            <a:xfrm>
              <a:off x="6528555" y="2403583"/>
              <a:ext cx="273616" cy="267029"/>
            </a:xfrm>
            <a:prstGeom prst="ellipse">
              <a:avLst/>
            </a:prstGeom>
            <a:solidFill>
              <a:srgbClr val="B4BD42">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30" name="Oval 29">
              <a:extLst>
                <a:ext uri="{FF2B5EF4-FFF2-40B4-BE49-F238E27FC236}">
                  <a16:creationId xmlns:a16="http://schemas.microsoft.com/office/drawing/2014/main" id="{A2D8DAC5-B898-5F45-9B02-A06131CC7FC8}"/>
                </a:ext>
              </a:extLst>
            </p:cNvPr>
            <p:cNvSpPr/>
            <p:nvPr/>
          </p:nvSpPr>
          <p:spPr>
            <a:xfrm>
              <a:off x="6221638" y="2403583"/>
              <a:ext cx="273616" cy="267029"/>
            </a:xfrm>
            <a:prstGeom prst="ellipse">
              <a:avLst/>
            </a:prstGeom>
            <a:solidFill>
              <a:srgbClr val="FFFFFF">
                <a:lumMod val="85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lumMod val="85000"/>
                  </a:srgbClr>
                </a:solidFill>
                <a:effectLst/>
                <a:uLnTx/>
                <a:uFillTx/>
                <a:latin typeface="Calibri" panose="020F0502020204030204"/>
                <a:ea typeface=""/>
                <a:cs typeface=""/>
              </a:endParaRPr>
            </a:p>
          </p:txBody>
        </p:sp>
      </p:grpSp>
      <p:sp>
        <p:nvSpPr>
          <p:cNvPr id="19" name="Slide Number Placeholder 5">
            <a:extLst>
              <a:ext uri="{FF2B5EF4-FFF2-40B4-BE49-F238E27FC236}">
                <a16:creationId xmlns:a16="http://schemas.microsoft.com/office/drawing/2014/main" id="{7A25D858-DB8B-BD43-AFA0-940C02045197}"/>
              </a:ext>
            </a:extLst>
          </p:cNvPr>
          <p:cNvSpPr txBox="1">
            <a:spLocks/>
          </p:cNvSpPr>
          <p:nvPr userDrawn="1"/>
        </p:nvSpPr>
        <p:spPr>
          <a:xfrm>
            <a:off x="102849" y="4963864"/>
            <a:ext cx="399451" cy="150041"/>
          </a:xfrm>
          <a:prstGeom prst="rect">
            <a:avLst/>
          </a:prstGeom>
        </p:spPr>
        <p:txBody>
          <a:bodyPr vert="horz" lIns="68575" tIns="34287" rIns="68575" bIns="34287" rtlCol="0" anchor="ctr"/>
          <a:lstStyle>
            <a:defPPr>
              <a:defRPr lang="en-US"/>
            </a:defPPr>
            <a:lvl1pPr marL="0" algn="ctr" defTabSz="1219261" rtl="0" eaLnBrk="1" latinLnBrk="0" hangingPunct="1">
              <a:defRPr sz="2400" b="0" i="0" kern="1200">
                <a:solidFill>
                  <a:schemeClr val="bg1"/>
                </a:solidFill>
                <a:latin typeface="Calibri" charset="0"/>
                <a:ea typeface="Calibri" charset="0"/>
                <a:cs typeface="Calibri" charset="0"/>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fld id="{9DF686B8-C880-FF40-96DC-14FF2413C34E}" type="slidenum">
              <a:rPr lang="en-US" sz="563" b="1" i="0" smtClean="0">
                <a:latin typeface="Calibri" charset="0"/>
                <a:ea typeface="Calibri" charset="0"/>
                <a:cs typeface="Calibri" charset="0"/>
              </a:rPr>
              <a:pPr/>
              <a:t>‹#›</a:t>
            </a:fld>
            <a:endParaRPr lang="en-US" sz="563" b="1" i="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ior Bullet Comparison">
    <p:spTree>
      <p:nvGrpSpPr>
        <p:cNvPr id="1" name=""/>
        <p:cNvGrpSpPr/>
        <p:nvPr/>
      </p:nvGrpSpPr>
      <p:grpSpPr>
        <a:xfrm>
          <a:off x="0" y="0"/>
          <a:ext cx="0" cy="0"/>
          <a:chOff x="0" y="0"/>
          <a:chExt cx="0" cy="0"/>
        </a:xfrm>
      </p:grpSpPr>
      <p:sp>
        <p:nvSpPr>
          <p:cNvPr id="22" name="Text Placeholder 20"/>
          <p:cNvSpPr>
            <a:spLocks noGrp="1"/>
          </p:cNvSpPr>
          <p:nvPr>
            <p:ph type="body" sz="quarter" idx="14" hasCustomPrompt="1"/>
          </p:nvPr>
        </p:nvSpPr>
        <p:spPr>
          <a:xfrm>
            <a:off x="4681728" y="857250"/>
            <a:ext cx="4005072" cy="3943350"/>
          </a:xfrm>
          <a:prstGeom prst="rect">
            <a:avLst/>
          </a:prstGeom>
        </p:spPr>
        <p:txBody>
          <a:bodyPr/>
          <a:lstStyle>
            <a:lvl1pPr>
              <a:defRPr lang="en-US" sz="2000" baseline="0" dirty="0">
                <a:solidFill>
                  <a:schemeClr val="accent5"/>
                </a:solidFill>
              </a:defRPr>
            </a:lvl1pPr>
            <a:lvl2pPr>
              <a:defRPr lang="en-US" sz="1800" dirty="0">
                <a:solidFill>
                  <a:schemeClr val="accent5"/>
                </a:solidFill>
              </a:defRPr>
            </a:lvl2pPr>
            <a:lvl3pPr>
              <a:defRPr lang="en-US" sz="1600" dirty="0">
                <a:solidFill>
                  <a:schemeClr val="accent5"/>
                </a:solidFill>
              </a:defRPr>
            </a:lvl3pPr>
            <a:lvl4pPr>
              <a:defRPr lang="en-US" sz="1400" dirty="0">
                <a:solidFill>
                  <a:schemeClr val="accent5"/>
                </a:solidFill>
              </a:defRPr>
            </a:lvl4pPr>
          </a:lstStyle>
          <a:p>
            <a:pPr marL="257168" lvl="0" indent="-257168">
              <a:buFont typeface="Arial" charset="0"/>
              <a:buChar char="•"/>
            </a:pPr>
            <a:r>
              <a:rPr lang="en-US" dirty="0"/>
              <a:t>Level one</a:t>
            </a:r>
          </a:p>
          <a:p>
            <a:pPr marL="519100" lvl="1" indent="-216689">
              <a:buFont typeface=".AppleSystemUIFont" charset="-120"/>
              <a:buChar char="−"/>
              <a:tabLst/>
            </a:pPr>
            <a:r>
              <a:rPr lang="en-US" dirty="0"/>
              <a:t>Level two</a:t>
            </a:r>
          </a:p>
          <a:p>
            <a:pPr marL="735788" lvl="2" indent="-208355">
              <a:buFont typeface="Arial" charset="0"/>
              <a:buChar char="•"/>
              <a:tabLst/>
            </a:pPr>
            <a:r>
              <a:rPr lang="en-US" dirty="0"/>
              <a:t>Level three</a:t>
            </a:r>
          </a:p>
          <a:p>
            <a:pPr marL="987005" lvl="3" indent="-216689">
              <a:buFont typeface=".AppleSystemUIFont" charset="-120"/>
              <a:buChar char="−"/>
              <a:tabLst/>
            </a:pPr>
            <a:r>
              <a:rPr lang="en-US" dirty="0"/>
              <a:t>Level four</a:t>
            </a:r>
          </a:p>
        </p:txBody>
      </p:sp>
      <p:sp>
        <p:nvSpPr>
          <p:cNvPr id="27" name="Text Placeholder 20"/>
          <p:cNvSpPr>
            <a:spLocks noGrp="1"/>
          </p:cNvSpPr>
          <p:nvPr>
            <p:ph type="body" sz="quarter" idx="15" hasCustomPrompt="1"/>
          </p:nvPr>
        </p:nvSpPr>
        <p:spPr>
          <a:xfrm>
            <a:off x="457200" y="857250"/>
            <a:ext cx="4005072" cy="3943350"/>
          </a:xfrm>
          <a:prstGeom prst="rect">
            <a:avLst/>
          </a:prstGeom>
        </p:spPr>
        <p:txBody>
          <a:bodyPr/>
          <a:lstStyle>
            <a:lvl1pPr>
              <a:defRPr lang="en-US" sz="2000" baseline="0" dirty="0">
                <a:solidFill>
                  <a:schemeClr val="accent5"/>
                </a:solidFill>
              </a:defRPr>
            </a:lvl1pPr>
            <a:lvl2pPr>
              <a:defRPr lang="en-US" sz="1800" dirty="0">
                <a:solidFill>
                  <a:schemeClr val="accent5"/>
                </a:solidFill>
              </a:defRPr>
            </a:lvl2pPr>
            <a:lvl3pPr>
              <a:defRPr lang="en-US" sz="1600" dirty="0">
                <a:solidFill>
                  <a:schemeClr val="accent5"/>
                </a:solidFill>
              </a:defRPr>
            </a:lvl3pPr>
            <a:lvl4pPr>
              <a:defRPr lang="en-US" sz="1400" dirty="0">
                <a:solidFill>
                  <a:schemeClr val="accent5"/>
                </a:solidFill>
              </a:defRPr>
            </a:lvl4pPr>
          </a:lstStyle>
          <a:p>
            <a:pPr marL="257168" lvl="0" indent="-257168">
              <a:buFont typeface="Arial" charset="0"/>
              <a:buChar char="•"/>
            </a:pPr>
            <a:r>
              <a:rPr lang="en-US" dirty="0"/>
              <a:t>Level one</a:t>
            </a:r>
          </a:p>
          <a:p>
            <a:pPr marL="519100" lvl="1" indent="-216689">
              <a:buFont typeface=".AppleSystemUIFont" charset="-120"/>
              <a:buChar char="−"/>
              <a:tabLst/>
            </a:pPr>
            <a:r>
              <a:rPr lang="en-US" dirty="0"/>
              <a:t>Level two</a:t>
            </a:r>
          </a:p>
          <a:p>
            <a:pPr marL="735788" lvl="2" indent="-208355">
              <a:buFont typeface="Arial" charset="0"/>
              <a:buChar char="•"/>
              <a:tabLst/>
            </a:pPr>
            <a:r>
              <a:rPr lang="en-US" dirty="0"/>
              <a:t>Level three</a:t>
            </a:r>
          </a:p>
          <a:p>
            <a:pPr marL="987005" lvl="3" indent="-216689">
              <a:buFont typeface=".AppleSystemUIFont" charset="-120"/>
              <a:buChar char="−"/>
              <a:tabLst/>
            </a:pPr>
            <a:r>
              <a:rPr lang="en-US" dirty="0"/>
              <a:t>Level four</a:t>
            </a:r>
          </a:p>
        </p:txBody>
      </p:sp>
      <p:sp>
        <p:nvSpPr>
          <p:cNvPr id="14" name="Text Placeholder 17"/>
          <p:cNvSpPr>
            <a:spLocks noGrp="1"/>
          </p:cNvSpPr>
          <p:nvPr>
            <p:ph type="body" sz="quarter" idx="11" hasCustomPrompt="1"/>
          </p:nvPr>
        </p:nvSpPr>
        <p:spPr>
          <a:xfrm>
            <a:off x="874918" y="176859"/>
            <a:ext cx="7811887" cy="394643"/>
          </a:xfrm>
          <a:prstGeom prst="rect">
            <a:avLst/>
          </a:prstGeom>
        </p:spPr>
        <p:txBody>
          <a:bodyPr anchor="ctr">
            <a:noAutofit/>
          </a:bodyPr>
          <a:lstStyle>
            <a:lvl1pPr>
              <a:defRPr sz="2400" b="1">
                <a:solidFill>
                  <a:schemeClr val="tx2"/>
                </a:solidFill>
              </a:defRPr>
            </a:lvl1pPr>
            <a:lvl2pPr>
              <a:defRPr>
                <a:solidFill>
                  <a:srgbClr val="213F7A"/>
                </a:solidFill>
              </a:defRPr>
            </a:lvl2pPr>
            <a:lvl3pPr>
              <a:defRPr>
                <a:solidFill>
                  <a:srgbClr val="213F7A"/>
                </a:solidFill>
              </a:defRPr>
            </a:lvl3pPr>
            <a:lvl4pPr>
              <a:defRPr>
                <a:solidFill>
                  <a:srgbClr val="213F7A"/>
                </a:solidFill>
              </a:defRPr>
            </a:lvl4pPr>
            <a:lvl5pPr>
              <a:defRPr>
                <a:solidFill>
                  <a:srgbClr val="213F7A"/>
                </a:solidFill>
              </a:defRPr>
            </a:lvl5pPr>
          </a:lstStyle>
          <a:p>
            <a:pPr lvl="0"/>
            <a:r>
              <a:rPr lang="en-US" dirty="0"/>
              <a:t>Headline</a:t>
            </a:r>
          </a:p>
        </p:txBody>
      </p:sp>
      <p:pic>
        <p:nvPicPr>
          <p:cNvPr id="30" name="Picture 29">
            <a:extLst>
              <a:ext uri="{FF2B5EF4-FFF2-40B4-BE49-F238E27FC236}">
                <a16:creationId xmlns:a16="http://schemas.microsoft.com/office/drawing/2014/main" id="{CDF5E161-9707-EC45-9538-FE145B9F43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4933905"/>
            <a:ext cx="1133181" cy="180000"/>
          </a:xfrm>
          <a:prstGeom prst="rect">
            <a:avLst/>
          </a:prstGeom>
        </p:spPr>
      </p:pic>
      <p:grpSp>
        <p:nvGrpSpPr>
          <p:cNvPr id="31" name="Group 30">
            <a:extLst>
              <a:ext uri="{FF2B5EF4-FFF2-40B4-BE49-F238E27FC236}">
                <a16:creationId xmlns:a16="http://schemas.microsoft.com/office/drawing/2014/main" id="{28AA8424-D0F2-E041-860D-1F3647E14D50}"/>
              </a:ext>
            </a:extLst>
          </p:cNvPr>
          <p:cNvGrpSpPr/>
          <p:nvPr userDrawn="1"/>
        </p:nvGrpSpPr>
        <p:grpSpPr>
          <a:xfrm>
            <a:off x="183197" y="329336"/>
            <a:ext cx="578804" cy="108814"/>
            <a:chOff x="6221638" y="2403583"/>
            <a:chExt cx="1501283" cy="267029"/>
          </a:xfrm>
        </p:grpSpPr>
        <p:sp>
          <p:nvSpPr>
            <p:cNvPr id="32" name="Oval 31">
              <a:extLst>
                <a:ext uri="{FF2B5EF4-FFF2-40B4-BE49-F238E27FC236}">
                  <a16:creationId xmlns:a16="http://schemas.microsoft.com/office/drawing/2014/main" id="{CA0975D6-E43A-6841-B00E-7858D457FBB3}"/>
                </a:ext>
              </a:extLst>
            </p:cNvPr>
            <p:cNvSpPr/>
            <p:nvPr/>
          </p:nvSpPr>
          <p:spPr>
            <a:xfrm>
              <a:off x="7449305" y="2403583"/>
              <a:ext cx="273616" cy="267029"/>
            </a:xfrm>
            <a:prstGeom prst="ellipse">
              <a:avLst/>
            </a:prstGeom>
            <a:solidFill>
              <a:srgbClr val="002F87"/>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33" name="Oval 32">
              <a:extLst>
                <a:ext uri="{FF2B5EF4-FFF2-40B4-BE49-F238E27FC236}">
                  <a16:creationId xmlns:a16="http://schemas.microsoft.com/office/drawing/2014/main" id="{D2EC172F-0733-4541-881A-AC94A7956F66}"/>
                </a:ext>
              </a:extLst>
            </p:cNvPr>
            <p:cNvSpPr/>
            <p:nvPr/>
          </p:nvSpPr>
          <p:spPr>
            <a:xfrm>
              <a:off x="7142388" y="2403583"/>
              <a:ext cx="273616" cy="267029"/>
            </a:xfrm>
            <a:prstGeom prst="ellipse">
              <a:avLst/>
            </a:prstGeom>
            <a:solidFill>
              <a:srgbClr val="213F7A">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34" name="Oval 33">
              <a:extLst>
                <a:ext uri="{FF2B5EF4-FFF2-40B4-BE49-F238E27FC236}">
                  <a16:creationId xmlns:a16="http://schemas.microsoft.com/office/drawing/2014/main" id="{EDEF9D71-043B-B149-A7B7-8376485910FF}"/>
                </a:ext>
              </a:extLst>
            </p:cNvPr>
            <p:cNvSpPr/>
            <p:nvPr/>
          </p:nvSpPr>
          <p:spPr>
            <a:xfrm>
              <a:off x="6835471" y="2403583"/>
              <a:ext cx="273616" cy="267029"/>
            </a:xfrm>
            <a:prstGeom prst="ellipse">
              <a:avLst/>
            </a:prstGeom>
            <a:solidFill>
              <a:srgbClr val="B3BD00"/>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35" name="Oval 34">
              <a:extLst>
                <a:ext uri="{FF2B5EF4-FFF2-40B4-BE49-F238E27FC236}">
                  <a16:creationId xmlns:a16="http://schemas.microsoft.com/office/drawing/2014/main" id="{ED2E3448-1ABD-4B46-8675-0DDA233A87F3}"/>
                </a:ext>
              </a:extLst>
            </p:cNvPr>
            <p:cNvSpPr/>
            <p:nvPr/>
          </p:nvSpPr>
          <p:spPr>
            <a:xfrm>
              <a:off x="6528555" y="2403583"/>
              <a:ext cx="273616" cy="267029"/>
            </a:xfrm>
            <a:prstGeom prst="ellipse">
              <a:avLst/>
            </a:prstGeom>
            <a:solidFill>
              <a:srgbClr val="B4BD42">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36" name="Oval 35">
              <a:extLst>
                <a:ext uri="{FF2B5EF4-FFF2-40B4-BE49-F238E27FC236}">
                  <a16:creationId xmlns:a16="http://schemas.microsoft.com/office/drawing/2014/main" id="{99CB26DE-F407-C544-96C6-E5237A9BDD6D}"/>
                </a:ext>
              </a:extLst>
            </p:cNvPr>
            <p:cNvSpPr/>
            <p:nvPr/>
          </p:nvSpPr>
          <p:spPr>
            <a:xfrm>
              <a:off x="6221638" y="2403583"/>
              <a:ext cx="273616" cy="267029"/>
            </a:xfrm>
            <a:prstGeom prst="ellipse">
              <a:avLst/>
            </a:prstGeom>
            <a:solidFill>
              <a:srgbClr val="FFFFFF">
                <a:lumMod val="85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lumMod val="85000"/>
                  </a:srgbClr>
                </a:solidFill>
                <a:effectLst/>
                <a:uLnTx/>
                <a:uFillTx/>
                <a:latin typeface="Calibri" panose="020F0502020204030204"/>
                <a:ea typeface=""/>
                <a:cs typeface=""/>
              </a:endParaRPr>
            </a:p>
          </p:txBody>
        </p:sp>
      </p:grpSp>
      <p:sp>
        <p:nvSpPr>
          <p:cNvPr id="15" name="Slide Number Placeholder 5">
            <a:extLst>
              <a:ext uri="{FF2B5EF4-FFF2-40B4-BE49-F238E27FC236}">
                <a16:creationId xmlns:a16="http://schemas.microsoft.com/office/drawing/2014/main" id="{68035870-239C-124D-BCE5-324AC304CDA9}"/>
              </a:ext>
            </a:extLst>
          </p:cNvPr>
          <p:cNvSpPr txBox="1">
            <a:spLocks/>
          </p:cNvSpPr>
          <p:nvPr userDrawn="1"/>
        </p:nvSpPr>
        <p:spPr>
          <a:xfrm>
            <a:off x="102849" y="4963864"/>
            <a:ext cx="399451" cy="150041"/>
          </a:xfrm>
          <a:prstGeom prst="rect">
            <a:avLst/>
          </a:prstGeom>
        </p:spPr>
        <p:txBody>
          <a:bodyPr vert="horz" lIns="68575" tIns="34287" rIns="68575" bIns="34287" rtlCol="0" anchor="ctr"/>
          <a:lstStyle>
            <a:defPPr>
              <a:defRPr lang="en-US"/>
            </a:defPPr>
            <a:lvl1pPr marL="0" algn="ctr" defTabSz="1219261" rtl="0" eaLnBrk="1" latinLnBrk="0" hangingPunct="1">
              <a:defRPr sz="2400" b="0" i="0" kern="1200">
                <a:solidFill>
                  <a:schemeClr val="bg1"/>
                </a:solidFill>
                <a:latin typeface="Calibri" charset="0"/>
                <a:ea typeface="Calibri" charset="0"/>
                <a:cs typeface="Calibri" charset="0"/>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fld id="{9DF686B8-C880-FF40-96DC-14FF2413C34E}" type="slidenum">
              <a:rPr lang="en-US" sz="563" b="1" i="0" smtClean="0">
                <a:latin typeface="Calibri" charset="0"/>
                <a:ea typeface="Calibri" charset="0"/>
                <a:cs typeface="Calibri" charset="0"/>
              </a:rPr>
              <a:pPr/>
              <a:t>‹#›</a:t>
            </a:fld>
            <a:endParaRPr lang="en-US" sz="563" b="1" i="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ior Bullet Comparison Subhead">
    <p:spTree>
      <p:nvGrpSpPr>
        <p:cNvPr id="1" name=""/>
        <p:cNvGrpSpPr/>
        <p:nvPr/>
      </p:nvGrpSpPr>
      <p:grpSpPr>
        <a:xfrm>
          <a:off x="0" y="0"/>
          <a:ext cx="0" cy="0"/>
          <a:chOff x="0" y="0"/>
          <a:chExt cx="0" cy="0"/>
        </a:xfrm>
      </p:grpSpPr>
      <p:sp>
        <p:nvSpPr>
          <p:cNvPr id="22" name="Text Placeholder 20"/>
          <p:cNvSpPr>
            <a:spLocks noGrp="1"/>
          </p:cNvSpPr>
          <p:nvPr>
            <p:ph type="body" sz="quarter" idx="14" hasCustomPrompt="1"/>
          </p:nvPr>
        </p:nvSpPr>
        <p:spPr>
          <a:xfrm>
            <a:off x="4681728" y="1028700"/>
            <a:ext cx="4005072" cy="3771900"/>
          </a:xfrm>
          <a:prstGeom prst="rect">
            <a:avLst/>
          </a:prstGeom>
        </p:spPr>
        <p:txBody>
          <a:bodyPr/>
          <a:lstStyle>
            <a:lvl1pPr>
              <a:defRPr lang="en-US" sz="2000" baseline="0" dirty="0">
                <a:solidFill>
                  <a:schemeClr val="accent5"/>
                </a:solidFill>
              </a:defRPr>
            </a:lvl1pPr>
            <a:lvl2pPr>
              <a:defRPr lang="en-US" sz="1800" dirty="0">
                <a:solidFill>
                  <a:schemeClr val="accent5"/>
                </a:solidFill>
              </a:defRPr>
            </a:lvl2pPr>
            <a:lvl3pPr>
              <a:defRPr lang="en-US" sz="1600" dirty="0">
                <a:solidFill>
                  <a:schemeClr val="accent5"/>
                </a:solidFill>
              </a:defRPr>
            </a:lvl3pPr>
            <a:lvl4pPr>
              <a:defRPr lang="en-US" sz="1400" dirty="0">
                <a:solidFill>
                  <a:schemeClr val="accent5"/>
                </a:solidFill>
              </a:defRPr>
            </a:lvl4pPr>
          </a:lstStyle>
          <a:p>
            <a:pPr marL="257168" lvl="0" indent="-257168">
              <a:buFont typeface="Arial" charset="0"/>
              <a:buChar char="•"/>
            </a:pPr>
            <a:r>
              <a:rPr lang="en-US" dirty="0"/>
              <a:t>Level one</a:t>
            </a:r>
          </a:p>
          <a:p>
            <a:pPr marL="519100" lvl="1" indent="-216689">
              <a:buFont typeface=".AppleSystemUIFont" charset="-120"/>
              <a:buChar char="−"/>
              <a:tabLst/>
            </a:pPr>
            <a:r>
              <a:rPr lang="en-US" dirty="0"/>
              <a:t>Level two</a:t>
            </a:r>
          </a:p>
          <a:p>
            <a:pPr marL="735788" lvl="2" indent="-208355">
              <a:buFont typeface="Arial" charset="0"/>
              <a:buChar char="•"/>
              <a:tabLst/>
            </a:pPr>
            <a:r>
              <a:rPr lang="en-US" dirty="0"/>
              <a:t>Level three</a:t>
            </a:r>
          </a:p>
          <a:p>
            <a:pPr marL="987005" lvl="3" indent="-216689">
              <a:buFont typeface=".AppleSystemUIFont" charset="-120"/>
              <a:buChar char="−"/>
              <a:tabLst/>
            </a:pPr>
            <a:r>
              <a:rPr lang="en-US" dirty="0"/>
              <a:t>Level four</a:t>
            </a:r>
          </a:p>
        </p:txBody>
      </p:sp>
      <p:sp>
        <p:nvSpPr>
          <p:cNvPr id="27" name="Text Placeholder 20"/>
          <p:cNvSpPr>
            <a:spLocks noGrp="1"/>
          </p:cNvSpPr>
          <p:nvPr>
            <p:ph type="body" sz="quarter" idx="15" hasCustomPrompt="1"/>
          </p:nvPr>
        </p:nvSpPr>
        <p:spPr>
          <a:xfrm>
            <a:off x="457200" y="1028700"/>
            <a:ext cx="4005072" cy="3771900"/>
          </a:xfrm>
          <a:prstGeom prst="rect">
            <a:avLst/>
          </a:prstGeom>
        </p:spPr>
        <p:txBody>
          <a:bodyPr/>
          <a:lstStyle>
            <a:lvl1pPr>
              <a:defRPr lang="en-US" sz="2000" baseline="0" dirty="0">
                <a:solidFill>
                  <a:schemeClr val="accent5"/>
                </a:solidFill>
              </a:defRPr>
            </a:lvl1pPr>
            <a:lvl2pPr>
              <a:defRPr lang="en-US" sz="1800" dirty="0">
                <a:solidFill>
                  <a:schemeClr val="accent5"/>
                </a:solidFill>
              </a:defRPr>
            </a:lvl2pPr>
            <a:lvl3pPr>
              <a:defRPr lang="en-US" sz="1600" dirty="0">
                <a:solidFill>
                  <a:schemeClr val="accent5"/>
                </a:solidFill>
              </a:defRPr>
            </a:lvl3pPr>
            <a:lvl4pPr>
              <a:defRPr lang="en-US" sz="1400" dirty="0">
                <a:solidFill>
                  <a:schemeClr val="accent5"/>
                </a:solidFill>
              </a:defRPr>
            </a:lvl4pPr>
          </a:lstStyle>
          <a:p>
            <a:pPr marL="257168" lvl="0" indent="-257168">
              <a:buFont typeface="Arial" charset="0"/>
              <a:buChar char="•"/>
            </a:pPr>
            <a:r>
              <a:rPr lang="en-US" dirty="0"/>
              <a:t>Level one</a:t>
            </a:r>
          </a:p>
          <a:p>
            <a:pPr marL="519100" lvl="1" indent="-216689">
              <a:buFont typeface=".AppleSystemUIFont" charset="-120"/>
              <a:buChar char="−"/>
              <a:tabLst/>
            </a:pPr>
            <a:r>
              <a:rPr lang="en-US" dirty="0"/>
              <a:t>Level two</a:t>
            </a:r>
          </a:p>
          <a:p>
            <a:pPr marL="735788" lvl="2" indent="-208355">
              <a:buFont typeface="Arial" charset="0"/>
              <a:buChar char="•"/>
              <a:tabLst/>
            </a:pPr>
            <a:r>
              <a:rPr lang="en-US" dirty="0"/>
              <a:t>Level three</a:t>
            </a:r>
          </a:p>
          <a:p>
            <a:pPr marL="987005" lvl="3" indent="-216689">
              <a:buFont typeface=".AppleSystemUIFont" charset="-120"/>
              <a:buChar char="−"/>
              <a:tabLst/>
            </a:pPr>
            <a:r>
              <a:rPr lang="en-US" dirty="0"/>
              <a:t>Level four</a:t>
            </a:r>
          </a:p>
        </p:txBody>
      </p:sp>
      <p:sp>
        <p:nvSpPr>
          <p:cNvPr id="14" name="Text Placeholder 17"/>
          <p:cNvSpPr>
            <a:spLocks noGrp="1"/>
          </p:cNvSpPr>
          <p:nvPr>
            <p:ph type="body" sz="quarter" idx="11" hasCustomPrompt="1"/>
          </p:nvPr>
        </p:nvSpPr>
        <p:spPr>
          <a:xfrm>
            <a:off x="874918" y="176859"/>
            <a:ext cx="7811887" cy="394643"/>
          </a:xfrm>
          <a:prstGeom prst="rect">
            <a:avLst/>
          </a:prstGeom>
        </p:spPr>
        <p:txBody>
          <a:bodyPr anchor="ctr">
            <a:noAutofit/>
          </a:bodyPr>
          <a:lstStyle>
            <a:lvl1pPr>
              <a:defRPr sz="2400" b="1">
                <a:solidFill>
                  <a:schemeClr val="tx2"/>
                </a:solidFill>
              </a:defRPr>
            </a:lvl1pPr>
            <a:lvl2pPr>
              <a:defRPr>
                <a:solidFill>
                  <a:srgbClr val="213F7A"/>
                </a:solidFill>
              </a:defRPr>
            </a:lvl2pPr>
            <a:lvl3pPr>
              <a:defRPr>
                <a:solidFill>
                  <a:srgbClr val="213F7A"/>
                </a:solidFill>
              </a:defRPr>
            </a:lvl3pPr>
            <a:lvl4pPr>
              <a:defRPr>
                <a:solidFill>
                  <a:srgbClr val="213F7A"/>
                </a:solidFill>
              </a:defRPr>
            </a:lvl4pPr>
            <a:lvl5pPr>
              <a:defRPr>
                <a:solidFill>
                  <a:srgbClr val="213F7A"/>
                </a:solidFill>
              </a:defRPr>
            </a:lvl5pPr>
          </a:lstStyle>
          <a:p>
            <a:pPr lvl="0"/>
            <a:r>
              <a:rPr lang="en-US" dirty="0"/>
              <a:t>Headline</a:t>
            </a:r>
          </a:p>
        </p:txBody>
      </p:sp>
      <p:sp>
        <p:nvSpPr>
          <p:cNvPr id="15" name="Text Placeholder 17"/>
          <p:cNvSpPr>
            <a:spLocks noGrp="1"/>
          </p:cNvSpPr>
          <p:nvPr>
            <p:ph type="body" sz="quarter" idx="16" hasCustomPrompt="1"/>
          </p:nvPr>
        </p:nvSpPr>
        <p:spPr>
          <a:xfrm>
            <a:off x="874918" y="514350"/>
            <a:ext cx="7809933" cy="342900"/>
          </a:xfrm>
          <a:prstGeom prst="rect">
            <a:avLst/>
          </a:prstGeom>
        </p:spPr>
        <p:txBody>
          <a:bodyPr>
            <a:normAutofit/>
          </a:bodyPr>
          <a:lstStyle>
            <a:lvl1pPr>
              <a:defRPr sz="1600" b="1" i="1">
                <a:solidFill>
                  <a:schemeClr val="tx2"/>
                </a:solidFill>
              </a:defRPr>
            </a:lvl1pPr>
            <a:lvl2pPr>
              <a:defRPr>
                <a:solidFill>
                  <a:srgbClr val="213F7A"/>
                </a:solidFill>
              </a:defRPr>
            </a:lvl2pPr>
            <a:lvl3pPr>
              <a:defRPr>
                <a:solidFill>
                  <a:srgbClr val="213F7A"/>
                </a:solidFill>
              </a:defRPr>
            </a:lvl3pPr>
            <a:lvl4pPr>
              <a:defRPr>
                <a:solidFill>
                  <a:srgbClr val="213F7A"/>
                </a:solidFill>
              </a:defRPr>
            </a:lvl4pPr>
            <a:lvl5pPr>
              <a:defRPr>
                <a:solidFill>
                  <a:srgbClr val="213F7A"/>
                </a:solidFill>
              </a:defRPr>
            </a:lvl5pPr>
          </a:lstStyle>
          <a:p>
            <a:pPr lvl="0"/>
            <a:r>
              <a:rPr lang="en-US" dirty="0"/>
              <a:t>Subhead</a:t>
            </a:r>
          </a:p>
        </p:txBody>
      </p:sp>
      <p:pic>
        <p:nvPicPr>
          <p:cNvPr id="16" name="Picture 15">
            <a:extLst>
              <a:ext uri="{FF2B5EF4-FFF2-40B4-BE49-F238E27FC236}">
                <a16:creationId xmlns:a16="http://schemas.microsoft.com/office/drawing/2014/main" id="{4FF97C53-3C5E-3E43-AD29-6BD216B710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4933905"/>
            <a:ext cx="1133181" cy="180000"/>
          </a:xfrm>
          <a:prstGeom prst="rect">
            <a:avLst/>
          </a:prstGeom>
        </p:spPr>
      </p:pic>
      <p:grpSp>
        <p:nvGrpSpPr>
          <p:cNvPr id="19" name="Group 18">
            <a:extLst>
              <a:ext uri="{FF2B5EF4-FFF2-40B4-BE49-F238E27FC236}">
                <a16:creationId xmlns:a16="http://schemas.microsoft.com/office/drawing/2014/main" id="{44F4285F-5DAE-A640-AE98-53D9261E860A}"/>
              </a:ext>
            </a:extLst>
          </p:cNvPr>
          <p:cNvGrpSpPr/>
          <p:nvPr userDrawn="1"/>
        </p:nvGrpSpPr>
        <p:grpSpPr>
          <a:xfrm>
            <a:off x="183197" y="329336"/>
            <a:ext cx="578804" cy="108814"/>
            <a:chOff x="6221638" y="2403583"/>
            <a:chExt cx="1501283" cy="267029"/>
          </a:xfrm>
        </p:grpSpPr>
        <p:sp>
          <p:nvSpPr>
            <p:cNvPr id="20" name="Oval 19">
              <a:extLst>
                <a:ext uri="{FF2B5EF4-FFF2-40B4-BE49-F238E27FC236}">
                  <a16:creationId xmlns:a16="http://schemas.microsoft.com/office/drawing/2014/main" id="{9ECAF988-F5CA-D542-8988-9669598C4E99}"/>
                </a:ext>
              </a:extLst>
            </p:cNvPr>
            <p:cNvSpPr/>
            <p:nvPr/>
          </p:nvSpPr>
          <p:spPr>
            <a:xfrm>
              <a:off x="7449305" y="2403583"/>
              <a:ext cx="273616" cy="267029"/>
            </a:xfrm>
            <a:prstGeom prst="ellipse">
              <a:avLst/>
            </a:prstGeom>
            <a:solidFill>
              <a:srgbClr val="002F87"/>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1" name="Oval 20">
              <a:extLst>
                <a:ext uri="{FF2B5EF4-FFF2-40B4-BE49-F238E27FC236}">
                  <a16:creationId xmlns:a16="http://schemas.microsoft.com/office/drawing/2014/main" id="{BE83609A-C1AC-884A-A950-3E59554426FE}"/>
                </a:ext>
              </a:extLst>
            </p:cNvPr>
            <p:cNvSpPr/>
            <p:nvPr/>
          </p:nvSpPr>
          <p:spPr>
            <a:xfrm>
              <a:off x="7142388" y="2403583"/>
              <a:ext cx="273616" cy="267029"/>
            </a:xfrm>
            <a:prstGeom prst="ellipse">
              <a:avLst/>
            </a:prstGeom>
            <a:solidFill>
              <a:srgbClr val="213F7A">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8" name="Oval 27">
              <a:extLst>
                <a:ext uri="{FF2B5EF4-FFF2-40B4-BE49-F238E27FC236}">
                  <a16:creationId xmlns:a16="http://schemas.microsoft.com/office/drawing/2014/main" id="{314F3340-3D1A-F042-A820-A5BA872533F2}"/>
                </a:ext>
              </a:extLst>
            </p:cNvPr>
            <p:cNvSpPr/>
            <p:nvPr/>
          </p:nvSpPr>
          <p:spPr>
            <a:xfrm>
              <a:off x="6835471" y="2403583"/>
              <a:ext cx="273616" cy="267029"/>
            </a:xfrm>
            <a:prstGeom prst="ellipse">
              <a:avLst/>
            </a:prstGeom>
            <a:solidFill>
              <a:srgbClr val="B3BD00"/>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9" name="Oval 28">
              <a:extLst>
                <a:ext uri="{FF2B5EF4-FFF2-40B4-BE49-F238E27FC236}">
                  <a16:creationId xmlns:a16="http://schemas.microsoft.com/office/drawing/2014/main" id="{F24DD5D8-0B75-B147-84D7-93D1F6EEC3BD}"/>
                </a:ext>
              </a:extLst>
            </p:cNvPr>
            <p:cNvSpPr/>
            <p:nvPr/>
          </p:nvSpPr>
          <p:spPr>
            <a:xfrm>
              <a:off x="6528555" y="2403583"/>
              <a:ext cx="273616" cy="267029"/>
            </a:xfrm>
            <a:prstGeom prst="ellipse">
              <a:avLst/>
            </a:prstGeom>
            <a:solidFill>
              <a:srgbClr val="B4BD42">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32" name="Oval 31">
              <a:extLst>
                <a:ext uri="{FF2B5EF4-FFF2-40B4-BE49-F238E27FC236}">
                  <a16:creationId xmlns:a16="http://schemas.microsoft.com/office/drawing/2014/main" id="{F251F7B9-98B9-4143-B228-930449AFDBF7}"/>
                </a:ext>
              </a:extLst>
            </p:cNvPr>
            <p:cNvSpPr/>
            <p:nvPr/>
          </p:nvSpPr>
          <p:spPr>
            <a:xfrm>
              <a:off x="6221638" y="2403583"/>
              <a:ext cx="273616" cy="267029"/>
            </a:xfrm>
            <a:prstGeom prst="ellipse">
              <a:avLst/>
            </a:prstGeom>
            <a:solidFill>
              <a:srgbClr val="FFFFFF">
                <a:lumMod val="85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lumMod val="85000"/>
                  </a:srgbClr>
                </a:solidFill>
                <a:effectLst/>
                <a:uLnTx/>
                <a:uFillTx/>
                <a:latin typeface="Calibri" panose="020F0502020204030204"/>
                <a:ea typeface=""/>
                <a:cs typeface=""/>
              </a:endParaRPr>
            </a:p>
          </p:txBody>
        </p:sp>
      </p:grpSp>
      <p:sp>
        <p:nvSpPr>
          <p:cNvPr id="18" name="Slide Number Placeholder 5">
            <a:extLst>
              <a:ext uri="{FF2B5EF4-FFF2-40B4-BE49-F238E27FC236}">
                <a16:creationId xmlns:a16="http://schemas.microsoft.com/office/drawing/2014/main" id="{2D9EB9E9-11AB-6E4E-A2D7-8490E618FE21}"/>
              </a:ext>
            </a:extLst>
          </p:cNvPr>
          <p:cNvSpPr txBox="1">
            <a:spLocks/>
          </p:cNvSpPr>
          <p:nvPr userDrawn="1"/>
        </p:nvSpPr>
        <p:spPr>
          <a:xfrm>
            <a:off x="102849" y="4963864"/>
            <a:ext cx="399451" cy="150041"/>
          </a:xfrm>
          <a:prstGeom prst="rect">
            <a:avLst/>
          </a:prstGeom>
        </p:spPr>
        <p:txBody>
          <a:bodyPr vert="horz" lIns="68575" tIns="34287" rIns="68575" bIns="34287" rtlCol="0" anchor="ctr"/>
          <a:lstStyle>
            <a:defPPr>
              <a:defRPr lang="en-US"/>
            </a:defPPr>
            <a:lvl1pPr marL="0" algn="ctr" defTabSz="1219261" rtl="0" eaLnBrk="1" latinLnBrk="0" hangingPunct="1">
              <a:defRPr sz="2400" b="0" i="0" kern="1200">
                <a:solidFill>
                  <a:schemeClr val="bg1"/>
                </a:solidFill>
                <a:latin typeface="Calibri" charset="0"/>
                <a:ea typeface="Calibri" charset="0"/>
                <a:cs typeface="Calibri" charset="0"/>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fld id="{9DF686B8-C880-FF40-96DC-14FF2413C34E}" type="slidenum">
              <a:rPr lang="en-US" sz="563" b="1" i="0" smtClean="0">
                <a:latin typeface="Calibri" charset="0"/>
                <a:ea typeface="Calibri" charset="0"/>
                <a:cs typeface="Calibri" charset="0"/>
              </a:rPr>
              <a:pPr/>
              <a:t>‹#›</a:t>
            </a:fld>
            <a:endParaRPr lang="en-US" sz="563" b="1" i="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ior Bullet/Photo">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4681728" y="855706"/>
            <a:ext cx="4005072" cy="3943350"/>
          </a:xfrm>
          <a:prstGeom prst="rect">
            <a:avLst/>
          </a:prstGeom>
        </p:spPr>
        <p:txBody>
          <a:bodyPr/>
          <a:lstStyle>
            <a:lvl1pPr>
              <a:defRPr>
                <a:solidFill>
                  <a:schemeClr val="accent5"/>
                </a:solidFill>
              </a:defRPr>
            </a:lvl1pPr>
          </a:lstStyle>
          <a:p>
            <a:endParaRPr lang="en-US" dirty="0"/>
          </a:p>
        </p:txBody>
      </p:sp>
      <p:sp>
        <p:nvSpPr>
          <p:cNvPr id="20" name="Text Placeholder 20"/>
          <p:cNvSpPr>
            <a:spLocks noGrp="1"/>
          </p:cNvSpPr>
          <p:nvPr>
            <p:ph type="body" sz="quarter" idx="15" hasCustomPrompt="1"/>
          </p:nvPr>
        </p:nvSpPr>
        <p:spPr>
          <a:xfrm>
            <a:off x="457199" y="857250"/>
            <a:ext cx="4005072" cy="3943350"/>
          </a:xfrm>
          <a:prstGeom prst="rect">
            <a:avLst/>
          </a:prstGeom>
        </p:spPr>
        <p:txBody>
          <a:bodyPr/>
          <a:lstStyle>
            <a:lvl1pPr>
              <a:defRPr lang="en-US" sz="2000" baseline="0" dirty="0">
                <a:solidFill>
                  <a:schemeClr val="accent5"/>
                </a:solidFill>
              </a:defRPr>
            </a:lvl1pPr>
            <a:lvl2pPr>
              <a:defRPr lang="en-US" sz="1800" dirty="0">
                <a:solidFill>
                  <a:schemeClr val="accent5"/>
                </a:solidFill>
              </a:defRPr>
            </a:lvl2pPr>
            <a:lvl3pPr>
              <a:defRPr lang="en-US" sz="1600" dirty="0">
                <a:solidFill>
                  <a:schemeClr val="accent5"/>
                </a:solidFill>
              </a:defRPr>
            </a:lvl3pPr>
            <a:lvl4pPr>
              <a:defRPr lang="en-US" sz="1400" dirty="0">
                <a:solidFill>
                  <a:schemeClr val="accent5"/>
                </a:solidFill>
              </a:defRPr>
            </a:lvl4pPr>
          </a:lstStyle>
          <a:p>
            <a:pPr marL="257168" lvl="0" indent="-257168">
              <a:buFont typeface="Arial" charset="0"/>
              <a:buChar char="•"/>
            </a:pPr>
            <a:r>
              <a:rPr lang="en-US" dirty="0"/>
              <a:t>Level one</a:t>
            </a:r>
          </a:p>
          <a:p>
            <a:pPr marL="519100" lvl="1" indent="-216689">
              <a:buFont typeface=".AppleSystemUIFont" charset="-120"/>
              <a:buChar char="−"/>
              <a:tabLst/>
            </a:pPr>
            <a:r>
              <a:rPr lang="en-US" dirty="0"/>
              <a:t>Level two</a:t>
            </a:r>
          </a:p>
          <a:p>
            <a:pPr marL="735788" lvl="2" indent="-208355">
              <a:buFont typeface="Arial" charset="0"/>
              <a:buChar char="•"/>
              <a:tabLst/>
            </a:pPr>
            <a:r>
              <a:rPr lang="en-US" dirty="0"/>
              <a:t>Level three</a:t>
            </a:r>
          </a:p>
          <a:p>
            <a:pPr marL="987005" lvl="3" indent="-216689">
              <a:buFont typeface=".AppleSystemUIFont" charset="-120"/>
              <a:buChar char="−"/>
              <a:tabLst/>
            </a:pPr>
            <a:r>
              <a:rPr lang="en-US" dirty="0"/>
              <a:t>Level four</a:t>
            </a:r>
          </a:p>
        </p:txBody>
      </p:sp>
      <p:sp>
        <p:nvSpPr>
          <p:cNvPr id="14" name="Text Placeholder 17"/>
          <p:cNvSpPr>
            <a:spLocks noGrp="1"/>
          </p:cNvSpPr>
          <p:nvPr>
            <p:ph type="body" sz="quarter" idx="11" hasCustomPrompt="1"/>
          </p:nvPr>
        </p:nvSpPr>
        <p:spPr>
          <a:xfrm>
            <a:off x="874918" y="176859"/>
            <a:ext cx="7811887" cy="394643"/>
          </a:xfrm>
          <a:prstGeom prst="rect">
            <a:avLst/>
          </a:prstGeom>
        </p:spPr>
        <p:txBody>
          <a:bodyPr anchor="ctr">
            <a:noAutofit/>
          </a:bodyPr>
          <a:lstStyle>
            <a:lvl1pPr>
              <a:defRPr sz="2400" b="1">
                <a:solidFill>
                  <a:schemeClr val="tx2"/>
                </a:solidFill>
              </a:defRPr>
            </a:lvl1pPr>
            <a:lvl2pPr>
              <a:defRPr>
                <a:solidFill>
                  <a:srgbClr val="213F7A"/>
                </a:solidFill>
              </a:defRPr>
            </a:lvl2pPr>
            <a:lvl3pPr>
              <a:defRPr>
                <a:solidFill>
                  <a:srgbClr val="213F7A"/>
                </a:solidFill>
              </a:defRPr>
            </a:lvl3pPr>
            <a:lvl4pPr>
              <a:defRPr>
                <a:solidFill>
                  <a:srgbClr val="213F7A"/>
                </a:solidFill>
              </a:defRPr>
            </a:lvl4pPr>
            <a:lvl5pPr>
              <a:defRPr>
                <a:solidFill>
                  <a:srgbClr val="213F7A"/>
                </a:solidFill>
              </a:defRPr>
            </a:lvl5pPr>
          </a:lstStyle>
          <a:p>
            <a:pPr lvl="0"/>
            <a:r>
              <a:rPr lang="en-US" dirty="0"/>
              <a:t>Headline</a:t>
            </a:r>
          </a:p>
        </p:txBody>
      </p:sp>
      <p:pic>
        <p:nvPicPr>
          <p:cNvPr id="15" name="Picture 14">
            <a:extLst>
              <a:ext uri="{FF2B5EF4-FFF2-40B4-BE49-F238E27FC236}">
                <a16:creationId xmlns:a16="http://schemas.microsoft.com/office/drawing/2014/main" id="{376B4C46-0449-8A41-84E9-3D127630E9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4933905"/>
            <a:ext cx="1133181" cy="180000"/>
          </a:xfrm>
          <a:prstGeom prst="rect">
            <a:avLst/>
          </a:prstGeom>
        </p:spPr>
      </p:pic>
      <p:grpSp>
        <p:nvGrpSpPr>
          <p:cNvPr id="18" name="Group 17">
            <a:extLst>
              <a:ext uri="{FF2B5EF4-FFF2-40B4-BE49-F238E27FC236}">
                <a16:creationId xmlns:a16="http://schemas.microsoft.com/office/drawing/2014/main" id="{2AE87DE7-1562-A344-A38A-2452E68B98FC}"/>
              </a:ext>
            </a:extLst>
          </p:cNvPr>
          <p:cNvGrpSpPr/>
          <p:nvPr userDrawn="1"/>
        </p:nvGrpSpPr>
        <p:grpSpPr>
          <a:xfrm>
            <a:off x="183197" y="329336"/>
            <a:ext cx="578804" cy="108814"/>
            <a:chOff x="6221638" y="2403583"/>
            <a:chExt cx="1501283" cy="267029"/>
          </a:xfrm>
        </p:grpSpPr>
        <p:sp>
          <p:nvSpPr>
            <p:cNvPr id="19" name="Oval 18">
              <a:extLst>
                <a:ext uri="{FF2B5EF4-FFF2-40B4-BE49-F238E27FC236}">
                  <a16:creationId xmlns:a16="http://schemas.microsoft.com/office/drawing/2014/main" id="{0F9E4EB8-0520-894E-906A-76B883F10913}"/>
                </a:ext>
              </a:extLst>
            </p:cNvPr>
            <p:cNvSpPr/>
            <p:nvPr/>
          </p:nvSpPr>
          <p:spPr>
            <a:xfrm>
              <a:off x="7449305" y="2403583"/>
              <a:ext cx="273616" cy="267029"/>
            </a:xfrm>
            <a:prstGeom prst="ellipse">
              <a:avLst/>
            </a:prstGeom>
            <a:solidFill>
              <a:srgbClr val="002F87"/>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1" name="Oval 20">
              <a:extLst>
                <a:ext uri="{FF2B5EF4-FFF2-40B4-BE49-F238E27FC236}">
                  <a16:creationId xmlns:a16="http://schemas.microsoft.com/office/drawing/2014/main" id="{00467204-67C6-8744-97FE-F89558052139}"/>
                </a:ext>
              </a:extLst>
            </p:cNvPr>
            <p:cNvSpPr/>
            <p:nvPr/>
          </p:nvSpPr>
          <p:spPr>
            <a:xfrm>
              <a:off x="7142388" y="2403583"/>
              <a:ext cx="273616" cy="267029"/>
            </a:xfrm>
            <a:prstGeom prst="ellipse">
              <a:avLst/>
            </a:prstGeom>
            <a:solidFill>
              <a:srgbClr val="213F7A">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2" name="Oval 21">
              <a:extLst>
                <a:ext uri="{FF2B5EF4-FFF2-40B4-BE49-F238E27FC236}">
                  <a16:creationId xmlns:a16="http://schemas.microsoft.com/office/drawing/2014/main" id="{264DB66E-D019-7344-B143-71137C7E4DAA}"/>
                </a:ext>
              </a:extLst>
            </p:cNvPr>
            <p:cNvSpPr/>
            <p:nvPr/>
          </p:nvSpPr>
          <p:spPr>
            <a:xfrm>
              <a:off x="6835471" y="2403583"/>
              <a:ext cx="273616" cy="267029"/>
            </a:xfrm>
            <a:prstGeom prst="ellipse">
              <a:avLst/>
            </a:prstGeom>
            <a:solidFill>
              <a:srgbClr val="B3BD00"/>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7" name="Oval 26">
              <a:extLst>
                <a:ext uri="{FF2B5EF4-FFF2-40B4-BE49-F238E27FC236}">
                  <a16:creationId xmlns:a16="http://schemas.microsoft.com/office/drawing/2014/main" id="{7DD7C0D6-F1A4-1449-AECD-851A6051F88B}"/>
                </a:ext>
              </a:extLst>
            </p:cNvPr>
            <p:cNvSpPr/>
            <p:nvPr/>
          </p:nvSpPr>
          <p:spPr>
            <a:xfrm>
              <a:off x="6528555" y="2403583"/>
              <a:ext cx="273616" cy="267029"/>
            </a:xfrm>
            <a:prstGeom prst="ellipse">
              <a:avLst/>
            </a:prstGeom>
            <a:solidFill>
              <a:srgbClr val="B4BD42">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30" name="Oval 29">
              <a:extLst>
                <a:ext uri="{FF2B5EF4-FFF2-40B4-BE49-F238E27FC236}">
                  <a16:creationId xmlns:a16="http://schemas.microsoft.com/office/drawing/2014/main" id="{C2A39956-2ECE-BC49-A5D4-59C984E45C69}"/>
                </a:ext>
              </a:extLst>
            </p:cNvPr>
            <p:cNvSpPr/>
            <p:nvPr/>
          </p:nvSpPr>
          <p:spPr>
            <a:xfrm>
              <a:off x="6221638" y="2403583"/>
              <a:ext cx="273616" cy="267029"/>
            </a:xfrm>
            <a:prstGeom prst="ellipse">
              <a:avLst/>
            </a:prstGeom>
            <a:solidFill>
              <a:srgbClr val="FFFFFF">
                <a:lumMod val="85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lumMod val="85000"/>
                  </a:srgbClr>
                </a:solidFill>
                <a:effectLst/>
                <a:uLnTx/>
                <a:uFillTx/>
                <a:latin typeface="Calibri" panose="020F0502020204030204"/>
                <a:ea typeface=""/>
                <a:cs typeface=""/>
              </a:endParaRPr>
            </a:p>
          </p:txBody>
        </p:sp>
      </p:grpSp>
      <p:sp>
        <p:nvSpPr>
          <p:cNvPr id="16" name="Slide Number Placeholder 5">
            <a:extLst>
              <a:ext uri="{FF2B5EF4-FFF2-40B4-BE49-F238E27FC236}">
                <a16:creationId xmlns:a16="http://schemas.microsoft.com/office/drawing/2014/main" id="{BE0754BF-DB93-CA46-A27B-98FDD87D7426}"/>
              </a:ext>
            </a:extLst>
          </p:cNvPr>
          <p:cNvSpPr txBox="1">
            <a:spLocks/>
          </p:cNvSpPr>
          <p:nvPr userDrawn="1"/>
        </p:nvSpPr>
        <p:spPr>
          <a:xfrm>
            <a:off x="102849" y="4963864"/>
            <a:ext cx="399451" cy="150041"/>
          </a:xfrm>
          <a:prstGeom prst="rect">
            <a:avLst/>
          </a:prstGeom>
        </p:spPr>
        <p:txBody>
          <a:bodyPr vert="horz" lIns="68575" tIns="34287" rIns="68575" bIns="34287" rtlCol="0" anchor="ctr"/>
          <a:lstStyle>
            <a:defPPr>
              <a:defRPr lang="en-US"/>
            </a:defPPr>
            <a:lvl1pPr marL="0" algn="ctr" defTabSz="1219261" rtl="0" eaLnBrk="1" latinLnBrk="0" hangingPunct="1">
              <a:defRPr sz="2400" b="0" i="0" kern="1200">
                <a:solidFill>
                  <a:schemeClr val="bg1"/>
                </a:solidFill>
                <a:latin typeface="Calibri" charset="0"/>
                <a:ea typeface="Calibri" charset="0"/>
                <a:cs typeface="Calibri" charset="0"/>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fld id="{9DF686B8-C880-FF40-96DC-14FF2413C34E}" type="slidenum">
              <a:rPr lang="en-US" sz="563" b="1" i="0" smtClean="0">
                <a:latin typeface="Calibri" charset="0"/>
                <a:ea typeface="Calibri" charset="0"/>
                <a:cs typeface="Calibri" charset="0"/>
              </a:rPr>
              <a:pPr/>
              <a:t>‹#›</a:t>
            </a:fld>
            <a:endParaRPr lang="en-US" sz="563" b="1" i="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ior Bullet/Photo Subhead">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4679774" y="1028700"/>
            <a:ext cx="4005072" cy="3771900"/>
          </a:xfrm>
          <a:prstGeom prst="rect">
            <a:avLst/>
          </a:prstGeom>
        </p:spPr>
        <p:txBody>
          <a:bodyPr/>
          <a:lstStyle>
            <a:lvl1pPr>
              <a:defRPr>
                <a:solidFill>
                  <a:schemeClr val="accent5"/>
                </a:solidFill>
              </a:defRPr>
            </a:lvl1pPr>
          </a:lstStyle>
          <a:p>
            <a:endParaRPr lang="en-US" dirty="0"/>
          </a:p>
        </p:txBody>
      </p:sp>
      <p:sp>
        <p:nvSpPr>
          <p:cNvPr id="20" name="Text Placeholder 20"/>
          <p:cNvSpPr>
            <a:spLocks noGrp="1"/>
          </p:cNvSpPr>
          <p:nvPr>
            <p:ph type="body" sz="quarter" idx="15" hasCustomPrompt="1"/>
          </p:nvPr>
        </p:nvSpPr>
        <p:spPr>
          <a:xfrm>
            <a:off x="457199" y="1028700"/>
            <a:ext cx="4005072" cy="3771900"/>
          </a:xfrm>
          <a:prstGeom prst="rect">
            <a:avLst/>
          </a:prstGeom>
        </p:spPr>
        <p:txBody>
          <a:bodyPr/>
          <a:lstStyle>
            <a:lvl1pPr>
              <a:defRPr lang="en-US" sz="2000" baseline="0" dirty="0">
                <a:solidFill>
                  <a:schemeClr val="accent5"/>
                </a:solidFill>
              </a:defRPr>
            </a:lvl1pPr>
            <a:lvl2pPr>
              <a:defRPr lang="en-US" sz="1800" dirty="0">
                <a:solidFill>
                  <a:schemeClr val="accent5"/>
                </a:solidFill>
              </a:defRPr>
            </a:lvl2pPr>
            <a:lvl3pPr>
              <a:defRPr lang="en-US" sz="1600" dirty="0">
                <a:solidFill>
                  <a:schemeClr val="accent5"/>
                </a:solidFill>
              </a:defRPr>
            </a:lvl3pPr>
            <a:lvl4pPr>
              <a:defRPr lang="en-US" sz="1400" dirty="0">
                <a:solidFill>
                  <a:schemeClr val="accent5"/>
                </a:solidFill>
              </a:defRPr>
            </a:lvl4pPr>
          </a:lstStyle>
          <a:p>
            <a:pPr marL="257168" lvl="0" indent="-257168">
              <a:buFont typeface="Arial" charset="0"/>
              <a:buChar char="•"/>
            </a:pPr>
            <a:r>
              <a:rPr lang="en-US" dirty="0"/>
              <a:t>Level one</a:t>
            </a:r>
          </a:p>
          <a:p>
            <a:pPr marL="519100" lvl="1" indent="-216689">
              <a:buFont typeface=".AppleSystemUIFont" charset="-120"/>
              <a:buChar char="−"/>
              <a:tabLst/>
            </a:pPr>
            <a:r>
              <a:rPr lang="en-US" dirty="0"/>
              <a:t>Level two</a:t>
            </a:r>
          </a:p>
          <a:p>
            <a:pPr marL="735788" lvl="2" indent="-208355">
              <a:buFont typeface="Arial" charset="0"/>
              <a:buChar char="•"/>
              <a:tabLst/>
            </a:pPr>
            <a:r>
              <a:rPr lang="en-US" dirty="0"/>
              <a:t>Level three</a:t>
            </a:r>
          </a:p>
          <a:p>
            <a:pPr marL="987005" lvl="3" indent="-216689">
              <a:buFont typeface=".AppleSystemUIFont" charset="-120"/>
              <a:buChar char="−"/>
              <a:tabLst/>
            </a:pPr>
            <a:r>
              <a:rPr lang="en-US" dirty="0"/>
              <a:t>Level four</a:t>
            </a:r>
          </a:p>
        </p:txBody>
      </p:sp>
      <p:sp>
        <p:nvSpPr>
          <p:cNvPr id="16" name="Text Placeholder 17"/>
          <p:cNvSpPr>
            <a:spLocks noGrp="1"/>
          </p:cNvSpPr>
          <p:nvPr>
            <p:ph type="body" sz="quarter" idx="16" hasCustomPrompt="1"/>
          </p:nvPr>
        </p:nvSpPr>
        <p:spPr>
          <a:xfrm>
            <a:off x="874918" y="514350"/>
            <a:ext cx="7809933" cy="342900"/>
          </a:xfrm>
          <a:prstGeom prst="rect">
            <a:avLst/>
          </a:prstGeom>
        </p:spPr>
        <p:txBody>
          <a:bodyPr>
            <a:normAutofit/>
          </a:bodyPr>
          <a:lstStyle>
            <a:lvl1pPr>
              <a:defRPr sz="1600" b="1" i="1">
                <a:solidFill>
                  <a:schemeClr val="tx2"/>
                </a:solidFill>
              </a:defRPr>
            </a:lvl1pPr>
            <a:lvl2pPr>
              <a:defRPr>
                <a:solidFill>
                  <a:srgbClr val="213F7A"/>
                </a:solidFill>
              </a:defRPr>
            </a:lvl2pPr>
            <a:lvl3pPr>
              <a:defRPr>
                <a:solidFill>
                  <a:srgbClr val="213F7A"/>
                </a:solidFill>
              </a:defRPr>
            </a:lvl3pPr>
            <a:lvl4pPr>
              <a:defRPr>
                <a:solidFill>
                  <a:srgbClr val="213F7A"/>
                </a:solidFill>
              </a:defRPr>
            </a:lvl4pPr>
            <a:lvl5pPr>
              <a:defRPr>
                <a:solidFill>
                  <a:srgbClr val="213F7A"/>
                </a:solidFill>
              </a:defRPr>
            </a:lvl5pPr>
          </a:lstStyle>
          <a:p>
            <a:pPr lvl="0"/>
            <a:r>
              <a:rPr lang="en-US" dirty="0"/>
              <a:t>Subhead</a:t>
            </a:r>
          </a:p>
        </p:txBody>
      </p:sp>
      <p:sp>
        <p:nvSpPr>
          <p:cNvPr id="14" name="Text Placeholder 17"/>
          <p:cNvSpPr>
            <a:spLocks noGrp="1"/>
          </p:cNvSpPr>
          <p:nvPr>
            <p:ph type="body" sz="quarter" idx="11" hasCustomPrompt="1"/>
          </p:nvPr>
        </p:nvSpPr>
        <p:spPr>
          <a:xfrm>
            <a:off x="874918" y="176859"/>
            <a:ext cx="7811887" cy="394643"/>
          </a:xfrm>
          <a:prstGeom prst="rect">
            <a:avLst/>
          </a:prstGeom>
        </p:spPr>
        <p:txBody>
          <a:bodyPr anchor="ctr">
            <a:noAutofit/>
          </a:bodyPr>
          <a:lstStyle>
            <a:lvl1pPr>
              <a:defRPr sz="2400" b="1">
                <a:solidFill>
                  <a:schemeClr val="tx2"/>
                </a:solidFill>
              </a:defRPr>
            </a:lvl1pPr>
            <a:lvl2pPr>
              <a:defRPr>
                <a:solidFill>
                  <a:srgbClr val="213F7A"/>
                </a:solidFill>
              </a:defRPr>
            </a:lvl2pPr>
            <a:lvl3pPr>
              <a:defRPr>
                <a:solidFill>
                  <a:srgbClr val="213F7A"/>
                </a:solidFill>
              </a:defRPr>
            </a:lvl3pPr>
            <a:lvl4pPr>
              <a:defRPr>
                <a:solidFill>
                  <a:srgbClr val="213F7A"/>
                </a:solidFill>
              </a:defRPr>
            </a:lvl4pPr>
            <a:lvl5pPr>
              <a:defRPr>
                <a:solidFill>
                  <a:srgbClr val="213F7A"/>
                </a:solidFill>
              </a:defRPr>
            </a:lvl5pPr>
          </a:lstStyle>
          <a:p>
            <a:pPr lvl="0"/>
            <a:r>
              <a:rPr lang="en-US" dirty="0"/>
              <a:t>Headline</a:t>
            </a:r>
          </a:p>
        </p:txBody>
      </p:sp>
      <p:pic>
        <p:nvPicPr>
          <p:cNvPr id="15" name="Picture 14">
            <a:extLst>
              <a:ext uri="{FF2B5EF4-FFF2-40B4-BE49-F238E27FC236}">
                <a16:creationId xmlns:a16="http://schemas.microsoft.com/office/drawing/2014/main" id="{51BEB5F4-4AB1-874C-887A-366F75CCC1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4933905"/>
            <a:ext cx="1133181" cy="180000"/>
          </a:xfrm>
          <a:prstGeom prst="rect">
            <a:avLst/>
          </a:prstGeom>
        </p:spPr>
      </p:pic>
      <p:grpSp>
        <p:nvGrpSpPr>
          <p:cNvPr id="21" name="Group 20">
            <a:extLst>
              <a:ext uri="{FF2B5EF4-FFF2-40B4-BE49-F238E27FC236}">
                <a16:creationId xmlns:a16="http://schemas.microsoft.com/office/drawing/2014/main" id="{1B961601-41E2-B641-BD8E-1BE32FA9B558}"/>
              </a:ext>
            </a:extLst>
          </p:cNvPr>
          <p:cNvGrpSpPr/>
          <p:nvPr userDrawn="1"/>
        </p:nvGrpSpPr>
        <p:grpSpPr>
          <a:xfrm>
            <a:off x="183197" y="329336"/>
            <a:ext cx="578804" cy="108814"/>
            <a:chOff x="6221638" y="2403583"/>
            <a:chExt cx="1501283" cy="267029"/>
          </a:xfrm>
        </p:grpSpPr>
        <p:sp>
          <p:nvSpPr>
            <p:cNvPr id="22" name="Oval 21">
              <a:extLst>
                <a:ext uri="{FF2B5EF4-FFF2-40B4-BE49-F238E27FC236}">
                  <a16:creationId xmlns:a16="http://schemas.microsoft.com/office/drawing/2014/main" id="{E8E544D1-B156-1B42-B2D7-A73E7262F322}"/>
                </a:ext>
              </a:extLst>
            </p:cNvPr>
            <p:cNvSpPr/>
            <p:nvPr/>
          </p:nvSpPr>
          <p:spPr>
            <a:xfrm>
              <a:off x="7449305" y="2403583"/>
              <a:ext cx="273616" cy="267029"/>
            </a:xfrm>
            <a:prstGeom prst="ellipse">
              <a:avLst/>
            </a:prstGeom>
            <a:solidFill>
              <a:srgbClr val="002F87"/>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7" name="Oval 26">
              <a:extLst>
                <a:ext uri="{FF2B5EF4-FFF2-40B4-BE49-F238E27FC236}">
                  <a16:creationId xmlns:a16="http://schemas.microsoft.com/office/drawing/2014/main" id="{6FEF8383-CB99-CA49-87F1-751498BEB787}"/>
                </a:ext>
              </a:extLst>
            </p:cNvPr>
            <p:cNvSpPr/>
            <p:nvPr/>
          </p:nvSpPr>
          <p:spPr>
            <a:xfrm>
              <a:off x="7142388" y="2403583"/>
              <a:ext cx="273616" cy="267029"/>
            </a:xfrm>
            <a:prstGeom prst="ellipse">
              <a:avLst/>
            </a:prstGeom>
            <a:solidFill>
              <a:srgbClr val="213F7A">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8" name="Oval 27">
              <a:extLst>
                <a:ext uri="{FF2B5EF4-FFF2-40B4-BE49-F238E27FC236}">
                  <a16:creationId xmlns:a16="http://schemas.microsoft.com/office/drawing/2014/main" id="{D1A87536-1E11-F049-833B-B2A4974DBAE0}"/>
                </a:ext>
              </a:extLst>
            </p:cNvPr>
            <p:cNvSpPr/>
            <p:nvPr/>
          </p:nvSpPr>
          <p:spPr>
            <a:xfrm>
              <a:off x="6835471" y="2403583"/>
              <a:ext cx="273616" cy="267029"/>
            </a:xfrm>
            <a:prstGeom prst="ellipse">
              <a:avLst/>
            </a:prstGeom>
            <a:solidFill>
              <a:srgbClr val="B3BD00"/>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9" name="Oval 28">
              <a:extLst>
                <a:ext uri="{FF2B5EF4-FFF2-40B4-BE49-F238E27FC236}">
                  <a16:creationId xmlns:a16="http://schemas.microsoft.com/office/drawing/2014/main" id="{1DC01827-A95C-844C-9111-07A84613F56E}"/>
                </a:ext>
              </a:extLst>
            </p:cNvPr>
            <p:cNvSpPr/>
            <p:nvPr/>
          </p:nvSpPr>
          <p:spPr>
            <a:xfrm>
              <a:off x="6528555" y="2403583"/>
              <a:ext cx="273616" cy="267029"/>
            </a:xfrm>
            <a:prstGeom prst="ellipse">
              <a:avLst/>
            </a:prstGeom>
            <a:solidFill>
              <a:srgbClr val="B4BD42">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32" name="Oval 31">
              <a:extLst>
                <a:ext uri="{FF2B5EF4-FFF2-40B4-BE49-F238E27FC236}">
                  <a16:creationId xmlns:a16="http://schemas.microsoft.com/office/drawing/2014/main" id="{00870668-C33F-0E4F-B975-37363E3B3186}"/>
                </a:ext>
              </a:extLst>
            </p:cNvPr>
            <p:cNvSpPr/>
            <p:nvPr/>
          </p:nvSpPr>
          <p:spPr>
            <a:xfrm>
              <a:off x="6221638" y="2403583"/>
              <a:ext cx="273616" cy="267029"/>
            </a:xfrm>
            <a:prstGeom prst="ellipse">
              <a:avLst/>
            </a:prstGeom>
            <a:solidFill>
              <a:srgbClr val="FFFFFF">
                <a:lumMod val="85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lumMod val="85000"/>
                  </a:srgbClr>
                </a:solidFill>
                <a:effectLst/>
                <a:uLnTx/>
                <a:uFillTx/>
                <a:latin typeface="Calibri" panose="020F0502020204030204"/>
                <a:ea typeface=""/>
                <a:cs typeface=""/>
              </a:endParaRPr>
            </a:p>
          </p:txBody>
        </p:sp>
      </p:grpSp>
      <p:sp>
        <p:nvSpPr>
          <p:cNvPr id="19" name="Slide Number Placeholder 5">
            <a:extLst>
              <a:ext uri="{FF2B5EF4-FFF2-40B4-BE49-F238E27FC236}">
                <a16:creationId xmlns:a16="http://schemas.microsoft.com/office/drawing/2014/main" id="{A29083DC-806C-8640-A7AA-C43192B58129}"/>
              </a:ext>
            </a:extLst>
          </p:cNvPr>
          <p:cNvSpPr txBox="1">
            <a:spLocks/>
          </p:cNvSpPr>
          <p:nvPr userDrawn="1"/>
        </p:nvSpPr>
        <p:spPr>
          <a:xfrm>
            <a:off x="102849" y="4963864"/>
            <a:ext cx="399451" cy="150041"/>
          </a:xfrm>
          <a:prstGeom prst="rect">
            <a:avLst/>
          </a:prstGeom>
        </p:spPr>
        <p:txBody>
          <a:bodyPr vert="horz" lIns="68575" tIns="34287" rIns="68575" bIns="34287" rtlCol="0" anchor="ctr"/>
          <a:lstStyle>
            <a:defPPr>
              <a:defRPr lang="en-US"/>
            </a:defPPr>
            <a:lvl1pPr marL="0" algn="ctr" defTabSz="1219261" rtl="0" eaLnBrk="1" latinLnBrk="0" hangingPunct="1">
              <a:defRPr sz="2400" b="0" i="0" kern="1200">
                <a:solidFill>
                  <a:schemeClr val="bg1"/>
                </a:solidFill>
                <a:latin typeface="Calibri" charset="0"/>
                <a:ea typeface="Calibri" charset="0"/>
                <a:cs typeface="Calibri" charset="0"/>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fld id="{9DF686B8-C880-FF40-96DC-14FF2413C34E}" type="slidenum">
              <a:rPr lang="en-US" sz="563" b="1" i="0" smtClean="0">
                <a:latin typeface="Calibri" charset="0"/>
                <a:ea typeface="Calibri" charset="0"/>
                <a:cs typeface="Calibri" charset="0"/>
              </a:rPr>
              <a:pPr/>
              <a:t>‹#›</a:t>
            </a:fld>
            <a:endParaRPr lang="en-US" sz="563" b="1" i="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ior Bullet Left">
    <p:spTree>
      <p:nvGrpSpPr>
        <p:cNvPr id="1" name=""/>
        <p:cNvGrpSpPr/>
        <p:nvPr/>
      </p:nvGrpSpPr>
      <p:grpSpPr>
        <a:xfrm>
          <a:off x="0" y="0"/>
          <a:ext cx="0" cy="0"/>
          <a:chOff x="0" y="0"/>
          <a:chExt cx="0" cy="0"/>
        </a:xfrm>
      </p:grpSpPr>
      <p:sp>
        <p:nvSpPr>
          <p:cNvPr id="17" name="Text Placeholder 20"/>
          <p:cNvSpPr>
            <a:spLocks noGrp="1"/>
          </p:cNvSpPr>
          <p:nvPr>
            <p:ph type="body" sz="quarter" idx="15" hasCustomPrompt="1"/>
          </p:nvPr>
        </p:nvSpPr>
        <p:spPr>
          <a:xfrm>
            <a:off x="458722" y="857250"/>
            <a:ext cx="5027678" cy="3943350"/>
          </a:xfrm>
          <a:prstGeom prst="rect">
            <a:avLst/>
          </a:prstGeom>
        </p:spPr>
        <p:txBody>
          <a:bodyPr/>
          <a:lstStyle>
            <a:lvl1pPr>
              <a:defRPr lang="en-US" sz="2000" baseline="0" dirty="0">
                <a:solidFill>
                  <a:schemeClr val="accent5"/>
                </a:solidFill>
              </a:defRPr>
            </a:lvl1pPr>
            <a:lvl2pPr>
              <a:defRPr lang="en-US" sz="1800" dirty="0">
                <a:solidFill>
                  <a:schemeClr val="accent5"/>
                </a:solidFill>
              </a:defRPr>
            </a:lvl2pPr>
            <a:lvl3pPr>
              <a:defRPr lang="en-US" sz="1600" dirty="0">
                <a:solidFill>
                  <a:schemeClr val="accent5"/>
                </a:solidFill>
              </a:defRPr>
            </a:lvl3pPr>
            <a:lvl4pPr>
              <a:defRPr lang="en-US" sz="1400" dirty="0">
                <a:solidFill>
                  <a:schemeClr val="accent5"/>
                </a:solidFill>
              </a:defRPr>
            </a:lvl4pPr>
          </a:lstStyle>
          <a:p>
            <a:pPr marL="257168" lvl="0" indent="-257168">
              <a:buFont typeface="Arial" charset="0"/>
              <a:buChar char="•"/>
            </a:pPr>
            <a:r>
              <a:rPr lang="en-US" dirty="0"/>
              <a:t>Level one</a:t>
            </a:r>
          </a:p>
          <a:p>
            <a:pPr marL="519100" lvl="1" indent="-216689">
              <a:buFont typeface=".AppleSystemUIFont" charset="-120"/>
              <a:buChar char="−"/>
              <a:tabLst/>
            </a:pPr>
            <a:r>
              <a:rPr lang="en-US" dirty="0"/>
              <a:t>Level two</a:t>
            </a:r>
          </a:p>
          <a:p>
            <a:pPr marL="735788" lvl="2" indent="-208355">
              <a:buFont typeface="Arial" charset="0"/>
              <a:buChar char="•"/>
              <a:tabLst/>
            </a:pPr>
            <a:r>
              <a:rPr lang="en-US" dirty="0"/>
              <a:t>Level three</a:t>
            </a:r>
          </a:p>
          <a:p>
            <a:pPr marL="987005" lvl="3" indent="-216689">
              <a:buFont typeface=".AppleSystemUIFont" charset="-120"/>
              <a:buChar char="−"/>
              <a:tabLst/>
            </a:pPr>
            <a:r>
              <a:rPr lang="en-US" dirty="0"/>
              <a:t>Level four</a:t>
            </a:r>
          </a:p>
        </p:txBody>
      </p:sp>
      <p:sp>
        <p:nvSpPr>
          <p:cNvPr id="12" name="Text Placeholder 17"/>
          <p:cNvSpPr>
            <a:spLocks noGrp="1"/>
          </p:cNvSpPr>
          <p:nvPr>
            <p:ph type="body" sz="quarter" idx="11" hasCustomPrompt="1"/>
          </p:nvPr>
        </p:nvSpPr>
        <p:spPr>
          <a:xfrm>
            <a:off x="874918" y="176859"/>
            <a:ext cx="7811887" cy="394643"/>
          </a:xfrm>
          <a:prstGeom prst="rect">
            <a:avLst/>
          </a:prstGeom>
        </p:spPr>
        <p:txBody>
          <a:bodyPr anchor="ctr">
            <a:noAutofit/>
          </a:bodyPr>
          <a:lstStyle>
            <a:lvl1pPr>
              <a:defRPr sz="2400" b="1">
                <a:solidFill>
                  <a:schemeClr val="tx2"/>
                </a:solidFill>
              </a:defRPr>
            </a:lvl1pPr>
            <a:lvl2pPr>
              <a:defRPr>
                <a:solidFill>
                  <a:srgbClr val="213F7A"/>
                </a:solidFill>
              </a:defRPr>
            </a:lvl2pPr>
            <a:lvl3pPr>
              <a:defRPr>
                <a:solidFill>
                  <a:srgbClr val="213F7A"/>
                </a:solidFill>
              </a:defRPr>
            </a:lvl3pPr>
            <a:lvl4pPr>
              <a:defRPr>
                <a:solidFill>
                  <a:srgbClr val="213F7A"/>
                </a:solidFill>
              </a:defRPr>
            </a:lvl4pPr>
            <a:lvl5pPr>
              <a:defRPr>
                <a:solidFill>
                  <a:srgbClr val="213F7A"/>
                </a:solidFill>
              </a:defRPr>
            </a:lvl5pPr>
          </a:lstStyle>
          <a:p>
            <a:pPr lvl="0"/>
            <a:r>
              <a:rPr lang="en-US" dirty="0"/>
              <a:t>Headline</a:t>
            </a:r>
          </a:p>
        </p:txBody>
      </p:sp>
      <p:pic>
        <p:nvPicPr>
          <p:cNvPr id="13" name="Picture 12">
            <a:extLst>
              <a:ext uri="{FF2B5EF4-FFF2-40B4-BE49-F238E27FC236}">
                <a16:creationId xmlns:a16="http://schemas.microsoft.com/office/drawing/2014/main" id="{85966242-F396-924A-ABB6-22EBEF7D95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4933905"/>
            <a:ext cx="1133181" cy="180000"/>
          </a:xfrm>
          <a:prstGeom prst="rect">
            <a:avLst/>
          </a:prstGeom>
        </p:spPr>
      </p:pic>
      <p:grpSp>
        <p:nvGrpSpPr>
          <p:cNvPr id="14" name="Group 13">
            <a:extLst>
              <a:ext uri="{FF2B5EF4-FFF2-40B4-BE49-F238E27FC236}">
                <a16:creationId xmlns:a16="http://schemas.microsoft.com/office/drawing/2014/main" id="{5FBF2414-367A-4943-B5F5-4515493BE633}"/>
              </a:ext>
            </a:extLst>
          </p:cNvPr>
          <p:cNvGrpSpPr/>
          <p:nvPr userDrawn="1"/>
        </p:nvGrpSpPr>
        <p:grpSpPr>
          <a:xfrm>
            <a:off x="183197" y="329336"/>
            <a:ext cx="578804" cy="108814"/>
            <a:chOff x="6221638" y="2403583"/>
            <a:chExt cx="1501283" cy="267029"/>
          </a:xfrm>
        </p:grpSpPr>
        <p:sp>
          <p:nvSpPr>
            <p:cNvPr id="15" name="Oval 14">
              <a:extLst>
                <a:ext uri="{FF2B5EF4-FFF2-40B4-BE49-F238E27FC236}">
                  <a16:creationId xmlns:a16="http://schemas.microsoft.com/office/drawing/2014/main" id="{88543BEC-97B2-0A4E-9215-66757E12D51D}"/>
                </a:ext>
              </a:extLst>
            </p:cNvPr>
            <p:cNvSpPr/>
            <p:nvPr/>
          </p:nvSpPr>
          <p:spPr>
            <a:xfrm>
              <a:off x="7449305" y="2403583"/>
              <a:ext cx="273616" cy="267029"/>
            </a:xfrm>
            <a:prstGeom prst="ellipse">
              <a:avLst/>
            </a:prstGeom>
            <a:solidFill>
              <a:srgbClr val="002F87"/>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8" name="Oval 17">
              <a:extLst>
                <a:ext uri="{FF2B5EF4-FFF2-40B4-BE49-F238E27FC236}">
                  <a16:creationId xmlns:a16="http://schemas.microsoft.com/office/drawing/2014/main" id="{376BBBD0-3F30-B648-83AD-ED452C197850}"/>
                </a:ext>
              </a:extLst>
            </p:cNvPr>
            <p:cNvSpPr/>
            <p:nvPr/>
          </p:nvSpPr>
          <p:spPr>
            <a:xfrm>
              <a:off x="7142388" y="2403583"/>
              <a:ext cx="273616" cy="267029"/>
            </a:xfrm>
            <a:prstGeom prst="ellipse">
              <a:avLst/>
            </a:prstGeom>
            <a:solidFill>
              <a:srgbClr val="213F7A">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0" name="Oval 19">
              <a:extLst>
                <a:ext uri="{FF2B5EF4-FFF2-40B4-BE49-F238E27FC236}">
                  <a16:creationId xmlns:a16="http://schemas.microsoft.com/office/drawing/2014/main" id="{662C278E-4ADB-DD41-AFB4-8DE83FF4B326}"/>
                </a:ext>
              </a:extLst>
            </p:cNvPr>
            <p:cNvSpPr/>
            <p:nvPr/>
          </p:nvSpPr>
          <p:spPr>
            <a:xfrm>
              <a:off x="6835471" y="2403583"/>
              <a:ext cx="273616" cy="267029"/>
            </a:xfrm>
            <a:prstGeom prst="ellipse">
              <a:avLst/>
            </a:prstGeom>
            <a:solidFill>
              <a:srgbClr val="B3BD00"/>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1" name="Oval 20">
              <a:extLst>
                <a:ext uri="{FF2B5EF4-FFF2-40B4-BE49-F238E27FC236}">
                  <a16:creationId xmlns:a16="http://schemas.microsoft.com/office/drawing/2014/main" id="{B6E24EA9-04E6-CC41-8416-D143448B1FCC}"/>
                </a:ext>
              </a:extLst>
            </p:cNvPr>
            <p:cNvSpPr/>
            <p:nvPr/>
          </p:nvSpPr>
          <p:spPr>
            <a:xfrm>
              <a:off x="6528555" y="2403583"/>
              <a:ext cx="273616" cy="267029"/>
            </a:xfrm>
            <a:prstGeom prst="ellipse">
              <a:avLst/>
            </a:prstGeom>
            <a:solidFill>
              <a:srgbClr val="B4BD42">
                <a:alpha val="50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8" name="Oval 27">
              <a:extLst>
                <a:ext uri="{FF2B5EF4-FFF2-40B4-BE49-F238E27FC236}">
                  <a16:creationId xmlns:a16="http://schemas.microsoft.com/office/drawing/2014/main" id="{D0781B08-BA1E-B847-A308-9AA279C0AFD4}"/>
                </a:ext>
              </a:extLst>
            </p:cNvPr>
            <p:cNvSpPr/>
            <p:nvPr/>
          </p:nvSpPr>
          <p:spPr>
            <a:xfrm>
              <a:off x="6221638" y="2403583"/>
              <a:ext cx="273616" cy="267029"/>
            </a:xfrm>
            <a:prstGeom prst="ellipse">
              <a:avLst/>
            </a:prstGeom>
            <a:solidFill>
              <a:srgbClr val="FFFFFF">
                <a:lumMod val="85000"/>
              </a:srgbClr>
            </a:solidFill>
            <a:ln w="9525"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lumMod val="85000"/>
                  </a:srgbClr>
                </a:solidFill>
                <a:effectLst/>
                <a:uLnTx/>
                <a:uFillTx/>
                <a:latin typeface="Calibri" panose="020F0502020204030204"/>
                <a:ea typeface=""/>
                <a:cs typeface=""/>
              </a:endParaRPr>
            </a:p>
          </p:txBody>
        </p:sp>
      </p:grpSp>
      <p:sp>
        <p:nvSpPr>
          <p:cNvPr id="19" name="Slide Number Placeholder 5">
            <a:extLst>
              <a:ext uri="{FF2B5EF4-FFF2-40B4-BE49-F238E27FC236}">
                <a16:creationId xmlns:a16="http://schemas.microsoft.com/office/drawing/2014/main" id="{26EEF701-1034-5842-8256-2AA395E4131C}"/>
              </a:ext>
            </a:extLst>
          </p:cNvPr>
          <p:cNvSpPr txBox="1">
            <a:spLocks/>
          </p:cNvSpPr>
          <p:nvPr userDrawn="1"/>
        </p:nvSpPr>
        <p:spPr>
          <a:xfrm>
            <a:off x="102849" y="4963864"/>
            <a:ext cx="399451" cy="150041"/>
          </a:xfrm>
          <a:prstGeom prst="rect">
            <a:avLst/>
          </a:prstGeom>
        </p:spPr>
        <p:txBody>
          <a:bodyPr vert="horz" lIns="68575" tIns="34287" rIns="68575" bIns="34287" rtlCol="0" anchor="ctr"/>
          <a:lstStyle>
            <a:defPPr>
              <a:defRPr lang="en-US"/>
            </a:defPPr>
            <a:lvl1pPr marL="0" algn="ctr" defTabSz="1219261" rtl="0" eaLnBrk="1" latinLnBrk="0" hangingPunct="1">
              <a:defRPr sz="2400" b="0" i="0" kern="1200">
                <a:solidFill>
                  <a:schemeClr val="bg1"/>
                </a:solidFill>
                <a:latin typeface="Calibri" charset="0"/>
                <a:ea typeface="Calibri" charset="0"/>
                <a:cs typeface="Calibri" charset="0"/>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fld id="{9DF686B8-C880-FF40-96DC-14FF2413C34E}" type="slidenum">
              <a:rPr lang="en-US" sz="563" b="1" i="0" smtClean="0">
                <a:latin typeface="Calibri" charset="0"/>
                <a:ea typeface="Calibri" charset="0"/>
                <a:cs typeface="Calibri" charset="0"/>
              </a:rPr>
              <a:pPr/>
              <a:t>‹#›</a:t>
            </a:fld>
            <a:endParaRPr lang="en-US" sz="563" b="1" i="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 Target="../slides/slid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4903470"/>
            <a:ext cx="9144000" cy="2400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68575" tIns="34287" rIns="68575" bIns="34287" rtlCol="0" anchor="ctr"/>
          <a:lstStyle/>
          <a:p>
            <a:pPr algn="ctr"/>
            <a:endParaRPr lang="en-US" sz="567" dirty="0"/>
          </a:p>
        </p:txBody>
      </p:sp>
      <p:sp>
        <p:nvSpPr>
          <p:cNvPr id="3" name="TextBox 2"/>
          <p:cNvSpPr txBox="1"/>
          <p:nvPr userDrawn="1"/>
        </p:nvSpPr>
        <p:spPr>
          <a:xfrm>
            <a:off x="381005" y="4951297"/>
            <a:ext cx="1244251" cy="178960"/>
          </a:xfrm>
          <a:prstGeom prst="rect">
            <a:avLst/>
          </a:prstGeom>
          <a:noFill/>
        </p:spPr>
        <p:txBody>
          <a:bodyPr wrap="none" rtlCol="0">
            <a:spAutoFit/>
          </a:bodyPr>
          <a:lstStyle/>
          <a:p>
            <a:r>
              <a:rPr lang="en-US" sz="563" b="0" i="0" kern="1200" dirty="0">
                <a:solidFill>
                  <a:schemeClr val="bg1"/>
                </a:solidFill>
                <a:latin typeface="Calibri" charset="0"/>
                <a:ea typeface="Calibri" charset="0"/>
                <a:cs typeface="Calibri" charset="0"/>
              </a:rPr>
              <a:t>©2020 Proprietary and Confidential</a:t>
            </a:r>
          </a:p>
        </p:txBody>
      </p:sp>
      <p:sp>
        <p:nvSpPr>
          <p:cNvPr id="4" name="Action Button: Go Home 3">
            <a:hlinkClick r:id="rId30" action="ppaction://hlinksldjump" highlightClick="1"/>
            <a:extLst>
              <a:ext uri="{FF2B5EF4-FFF2-40B4-BE49-F238E27FC236}">
                <a16:creationId xmlns:a16="http://schemas.microsoft.com/office/drawing/2014/main" id="{D931FF71-1741-4ACA-92C6-FF14D1672C28}"/>
              </a:ext>
            </a:extLst>
          </p:cNvPr>
          <p:cNvSpPr/>
          <p:nvPr userDrawn="1"/>
        </p:nvSpPr>
        <p:spPr>
          <a:xfrm>
            <a:off x="8766624" y="0"/>
            <a:ext cx="381000" cy="363653"/>
          </a:xfrm>
          <a:prstGeom prst="actionButtonHom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6" dirty="0"/>
          </a:p>
        </p:txBody>
      </p:sp>
      <p:sp>
        <p:nvSpPr>
          <p:cNvPr id="5" name="Rectangle 4">
            <a:extLst>
              <a:ext uri="{FF2B5EF4-FFF2-40B4-BE49-F238E27FC236}">
                <a16:creationId xmlns:a16="http://schemas.microsoft.com/office/drawing/2014/main" id="{61D659A9-1FF5-0548-94B6-150D054AFDF6}"/>
              </a:ext>
            </a:extLst>
          </p:cNvPr>
          <p:cNvSpPr/>
          <p:nvPr userDrawn="1"/>
        </p:nvSpPr>
        <p:spPr>
          <a:xfrm>
            <a:off x="-835825" y="1642232"/>
            <a:ext cx="745059" cy="4561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dirty="0"/>
              <a:t>R: 0</a:t>
            </a:r>
          </a:p>
          <a:p>
            <a:pPr algn="ctr"/>
            <a:r>
              <a:rPr lang="en-US" sz="700" dirty="0"/>
              <a:t>G: 47</a:t>
            </a:r>
          </a:p>
          <a:p>
            <a:pPr algn="ctr"/>
            <a:r>
              <a:rPr lang="en-US" sz="700" dirty="0"/>
              <a:t>B: 135</a:t>
            </a:r>
          </a:p>
          <a:p>
            <a:pPr algn="ctr"/>
            <a:r>
              <a:rPr lang="en-US" sz="700" dirty="0"/>
              <a:t>HEX: #002F87</a:t>
            </a:r>
          </a:p>
        </p:txBody>
      </p:sp>
      <p:sp>
        <p:nvSpPr>
          <p:cNvPr id="6" name="Rectangle 5">
            <a:extLst>
              <a:ext uri="{FF2B5EF4-FFF2-40B4-BE49-F238E27FC236}">
                <a16:creationId xmlns:a16="http://schemas.microsoft.com/office/drawing/2014/main" id="{F0DFBCAC-9A6B-3F4B-B094-74F11350ABAD}"/>
              </a:ext>
            </a:extLst>
          </p:cNvPr>
          <p:cNvSpPr/>
          <p:nvPr userDrawn="1"/>
        </p:nvSpPr>
        <p:spPr>
          <a:xfrm>
            <a:off x="-838200" y="2108375"/>
            <a:ext cx="749808" cy="4572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dirty="0"/>
              <a:t>R: 180</a:t>
            </a:r>
          </a:p>
          <a:p>
            <a:pPr algn="ctr"/>
            <a:r>
              <a:rPr lang="en-US" sz="700" dirty="0"/>
              <a:t>G: 189</a:t>
            </a:r>
          </a:p>
          <a:p>
            <a:pPr algn="ctr"/>
            <a:r>
              <a:rPr lang="en-US" sz="700" dirty="0"/>
              <a:t>B: 0</a:t>
            </a:r>
          </a:p>
          <a:p>
            <a:pPr algn="ctr"/>
            <a:r>
              <a:rPr lang="en-US" sz="700" dirty="0"/>
              <a:t>HEX: #B4BD00</a:t>
            </a:r>
          </a:p>
        </p:txBody>
      </p:sp>
      <p:sp>
        <p:nvSpPr>
          <p:cNvPr id="7" name="Rectangle 6">
            <a:extLst>
              <a:ext uri="{FF2B5EF4-FFF2-40B4-BE49-F238E27FC236}">
                <a16:creationId xmlns:a16="http://schemas.microsoft.com/office/drawing/2014/main" id="{67CF7863-9772-5C4D-A5D5-BE2912F7BC4A}"/>
              </a:ext>
            </a:extLst>
          </p:cNvPr>
          <p:cNvSpPr/>
          <p:nvPr userDrawn="1"/>
        </p:nvSpPr>
        <p:spPr>
          <a:xfrm>
            <a:off x="-838200" y="2575531"/>
            <a:ext cx="749808" cy="4572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dirty="0"/>
              <a:t>R: 145</a:t>
            </a:r>
          </a:p>
          <a:p>
            <a:pPr algn="ctr"/>
            <a:r>
              <a:rPr lang="en-US" sz="700" dirty="0"/>
              <a:t>G: 145</a:t>
            </a:r>
          </a:p>
          <a:p>
            <a:pPr algn="ctr"/>
            <a:r>
              <a:rPr lang="en-US" sz="700" dirty="0"/>
              <a:t>B: 149</a:t>
            </a:r>
          </a:p>
          <a:p>
            <a:pPr algn="ctr"/>
            <a:r>
              <a:rPr lang="en-US" sz="700" dirty="0"/>
              <a:t>HEX: # 919195</a:t>
            </a:r>
          </a:p>
        </p:txBody>
      </p:sp>
      <p:sp>
        <p:nvSpPr>
          <p:cNvPr id="8" name="Rectangle 7">
            <a:extLst>
              <a:ext uri="{FF2B5EF4-FFF2-40B4-BE49-F238E27FC236}">
                <a16:creationId xmlns:a16="http://schemas.microsoft.com/office/drawing/2014/main" id="{02D9CD8E-CCAB-4A44-8FE6-E84BADC4D425}"/>
              </a:ext>
            </a:extLst>
          </p:cNvPr>
          <p:cNvSpPr/>
          <p:nvPr userDrawn="1"/>
        </p:nvSpPr>
        <p:spPr>
          <a:xfrm>
            <a:off x="-838200" y="3042687"/>
            <a:ext cx="749808" cy="457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dirty="0">
                <a:solidFill>
                  <a:schemeClr val="tx1"/>
                </a:solidFill>
              </a:rPr>
              <a:t>R: 193</a:t>
            </a:r>
          </a:p>
          <a:p>
            <a:pPr algn="ctr"/>
            <a:r>
              <a:rPr lang="en-US" sz="700" dirty="0">
                <a:solidFill>
                  <a:schemeClr val="tx1"/>
                </a:solidFill>
              </a:rPr>
              <a:t>G: 202</a:t>
            </a:r>
          </a:p>
          <a:p>
            <a:pPr algn="ctr"/>
            <a:r>
              <a:rPr lang="en-US" sz="700" dirty="0">
                <a:solidFill>
                  <a:schemeClr val="tx1"/>
                </a:solidFill>
              </a:rPr>
              <a:t>B: 128</a:t>
            </a:r>
          </a:p>
          <a:p>
            <a:pPr algn="ctr"/>
            <a:r>
              <a:rPr lang="en-US" sz="700" dirty="0">
                <a:solidFill>
                  <a:schemeClr val="tx1"/>
                </a:solidFill>
              </a:rPr>
              <a:t>HEX: # C1CA80</a:t>
            </a:r>
          </a:p>
        </p:txBody>
      </p:sp>
      <p:sp>
        <p:nvSpPr>
          <p:cNvPr id="9" name="Rectangle 8">
            <a:extLst>
              <a:ext uri="{FF2B5EF4-FFF2-40B4-BE49-F238E27FC236}">
                <a16:creationId xmlns:a16="http://schemas.microsoft.com/office/drawing/2014/main" id="{0AFB34E9-783F-1C4D-B23D-0425D48933BB}"/>
              </a:ext>
            </a:extLst>
          </p:cNvPr>
          <p:cNvSpPr/>
          <p:nvPr userDrawn="1"/>
        </p:nvSpPr>
        <p:spPr>
          <a:xfrm>
            <a:off x="-838200" y="3509843"/>
            <a:ext cx="749808" cy="457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dirty="0"/>
              <a:t>R: 110</a:t>
            </a:r>
          </a:p>
          <a:p>
            <a:pPr algn="ctr"/>
            <a:r>
              <a:rPr lang="en-US" sz="700" dirty="0"/>
              <a:t>G: 123</a:t>
            </a:r>
          </a:p>
          <a:p>
            <a:pPr algn="ctr"/>
            <a:r>
              <a:rPr lang="en-US" sz="700" dirty="0"/>
              <a:t>B: 160</a:t>
            </a:r>
          </a:p>
          <a:p>
            <a:pPr algn="ctr"/>
            <a:r>
              <a:rPr lang="en-US" sz="700" dirty="0"/>
              <a:t>HEX: #6E7BA0</a:t>
            </a:r>
          </a:p>
        </p:txBody>
      </p:sp>
      <p:sp>
        <p:nvSpPr>
          <p:cNvPr id="10" name="Rectangle 9">
            <a:extLst>
              <a:ext uri="{FF2B5EF4-FFF2-40B4-BE49-F238E27FC236}">
                <a16:creationId xmlns:a16="http://schemas.microsoft.com/office/drawing/2014/main" id="{F308E1A0-78EB-B247-9C0F-4FD31DF2318D}"/>
              </a:ext>
            </a:extLst>
          </p:cNvPr>
          <p:cNvSpPr/>
          <p:nvPr userDrawn="1"/>
        </p:nvSpPr>
        <p:spPr>
          <a:xfrm>
            <a:off x="-838200" y="3976999"/>
            <a:ext cx="749808" cy="4572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dirty="0">
                <a:solidFill>
                  <a:schemeClr val="tx1"/>
                </a:solidFill>
              </a:rPr>
              <a:t>R: 200</a:t>
            </a:r>
          </a:p>
          <a:p>
            <a:pPr algn="ctr"/>
            <a:r>
              <a:rPr lang="en-US" sz="700" dirty="0">
                <a:solidFill>
                  <a:schemeClr val="tx1"/>
                </a:solidFill>
              </a:rPr>
              <a:t>G: 200</a:t>
            </a:r>
          </a:p>
          <a:p>
            <a:pPr algn="ctr"/>
            <a:r>
              <a:rPr lang="en-US" sz="700" dirty="0">
                <a:solidFill>
                  <a:schemeClr val="tx1"/>
                </a:solidFill>
              </a:rPr>
              <a:t>B: 200</a:t>
            </a:r>
          </a:p>
          <a:p>
            <a:pPr algn="ctr"/>
            <a:r>
              <a:rPr lang="en-US" sz="700" dirty="0">
                <a:solidFill>
                  <a:schemeClr val="tx1"/>
                </a:solidFill>
              </a:rPr>
              <a:t>HEX: #C8C8C8</a:t>
            </a:r>
          </a:p>
        </p:txBody>
      </p:sp>
      <p:sp>
        <p:nvSpPr>
          <p:cNvPr id="11" name="Rectangle 10">
            <a:extLst>
              <a:ext uri="{FF2B5EF4-FFF2-40B4-BE49-F238E27FC236}">
                <a16:creationId xmlns:a16="http://schemas.microsoft.com/office/drawing/2014/main" id="{48CBCA1A-B072-4044-AC32-15956E1BA963}"/>
              </a:ext>
            </a:extLst>
          </p:cNvPr>
          <p:cNvSpPr/>
          <p:nvPr userDrawn="1"/>
        </p:nvSpPr>
        <p:spPr>
          <a:xfrm>
            <a:off x="-838200" y="4444153"/>
            <a:ext cx="749808"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dirty="0"/>
              <a:t>R: 56</a:t>
            </a:r>
          </a:p>
          <a:p>
            <a:pPr algn="ctr"/>
            <a:r>
              <a:rPr lang="en-US" sz="700" dirty="0"/>
              <a:t>G: 47</a:t>
            </a:r>
          </a:p>
          <a:p>
            <a:pPr algn="ctr"/>
            <a:r>
              <a:rPr lang="en-US" sz="700" dirty="0"/>
              <a:t>B: 45</a:t>
            </a:r>
          </a:p>
          <a:p>
            <a:pPr algn="ctr"/>
            <a:r>
              <a:rPr lang="en-US" sz="700" dirty="0"/>
              <a:t>HEX: #382F2D </a:t>
            </a:r>
          </a:p>
        </p:txBody>
      </p:sp>
      <p:sp>
        <p:nvSpPr>
          <p:cNvPr id="12" name="Rectangle 11">
            <a:extLst>
              <a:ext uri="{FF2B5EF4-FFF2-40B4-BE49-F238E27FC236}">
                <a16:creationId xmlns:a16="http://schemas.microsoft.com/office/drawing/2014/main" id="{0F6BF705-C48C-4A4F-9A78-A35BB6FBA01C}"/>
              </a:ext>
            </a:extLst>
          </p:cNvPr>
          <p:cNvSpPr/>
          <p:nvPr userDrawn="1"/>
        </p:nvSpPr>
        <p:spPr>
          <a:xfrm>
            <a:off x="-838200" y="1261233"/>
            <a:ext cx="749808"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60" b="1" dirty="0">
                <a:solidFill>
                  <a:schemeClr val="accent5"/>
                </a:solidFill>
              </a:rPr>
              <a:t>Standard Color Palette</a:t>
            </a:r>
          </a:p>
        </p:txBody>
      </p:sp>
    </p:spTree>
    <p:extLst>
      <p:ext uri="{BB962C8B-B14F-4D97-AF65-F5344CB8AC3E}">
        <p14:creationId xmlns:p14="http://schemas.microsoft.com/office/powerpoint/2010/main" val="4290370451"/>
      </p:ext>
    </p:extLst>
  </p:cSld>
  <p:clrMap bg1="lt1" tx1="dk1" bg2="lt2" tx2="dk2" accent1="accent1" accent2="accent2" accent3="accent3" accent4="accent4" accent5="accent5" accent6="accent6" hlink="hlink" folHlink="folHlink"/>
  <p:sldLayoutIdLst>
    <p:sldLayoutId id="2147483649" r:id="rId1"/>
    <p:sldLayoutId id="2147483698" r:id="rId2"/>
    <p:sldLayoutId id="2147483682" r:id="rId3"/>
    <p:sldLayoutId id="2147483691" r:id="rId4"/>
    <p:sldLayoutId id="2147483684" r:id="rId5"/>
    <p:sldLayoutId id="2147483692" r:id="rId6"/>
    <p:sldLayoutId id="2147483681" r:id="rId7"/>
    <p:sldLayoutId id="2147483693" r:id="rId8"/>
    <p:sldLayoutId id="2147483679" r:id="rId9"/>
    <p:sldLayoutId id="2147483694" r:id="rId10"/>
    <p:sldLayoutId id="2147483700" r:id="rId11"/>
    <p:sldLayoutId id="2147483702" r:id="rId12"/>
    <p:sldLayoutId id="2147483736" r:id="rId13"/>
    <p:sldLayoutId id="2147483683" r:id="rId14"/>
    <p:sldLayoutId id="2147483695" r:id="rId15"/>
    <p:sldLayoutId id="2147483661" r:id="rId16"/>
    <p:sldLayoutId id="2147483685" r:id="rId17"/>
    <p:sldLayoutId id="2147483687" r:id="rId18"/>
    <p:sldLayoutId id="2147483678" r:id="rId19"/>
    <p:sldLayoutId id="2147483689" r:id="rId20"/>
    <p:sldLayoutId id="2147483696" r:id="rId21"/>
    <p:sldLayoutId id="2147483697" r:id="rId22"/>
    <p:sldLayoutId id="2147483729" r:id="rId23"/>
    <p:sldLayoutId id="2147483742" r:id="rId24"/>
    <p:sldLayoutId id="2147483743" r:id="rId25"/>
    <p:sldLayoutId id="2147483738" r:id="rId26"/>
    <p:sldLayoutId id="2147483732" r:id="rId27"/>
    <p:sldLayoutId id="2147483733" r:id="rId2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dt="0"/>
  <p:txStyles>
    <p:titleStyle>
      <a:lvl1pPr algn="ctr" defTabSz="342908" rtl="0" eaLnBrk="1" latinLnBrk="0" hangingPunct="1">
        <a:spcBef>
          <a:spcPct val="0"/>
        </a:spcBef>
        <a:buNone/>
        <a:defRPr sz="2110" b="1" i="0" kern="1200">
          <a:solidFill>
            <a:schemeClr val="bg1">
              <a:lumMod val="65000"/>
            </a:schemeClr>
          </a:solidFill>
          <a:latin typeface="Calibri" charset="0"/>
          <a:ea typeface="Calibri" charset="0"/>
          <a:cs typeface="Calibri" charset="0"/>
        </a:defRPr>
      </a:lvl1pPr>
    </p:titleStyle>
    <p:bodyStyle>
      <a:lvl1pPr marL="0" indent="0" algn="l" defTabSz="342908" rtl="0" eaLnBrk="1" latinLnBrk="0" hangingPunct="1">
        <a:spcBef>
          <a:spcPct val="20000"/>
        </a:spcBef>
        <a:buFont typeface="Arial"/>
        <a:buNone/>
        <a:defRPr sz="1800" b="0" i="0" kern="1200">
          <a:solidFill>
            <a:schemeClr val="bg1">
              <a:lumMod val="50000"/>
            </a:schemeClr>
          </a:solidFill>
          <a:latin typeface="Calibri" charset="0"/>
          <a:ea typeface="Calibri" charset="0"/>
          <a:cs typeface="Calibri" charset="0"/>
        </a:defRPr>
      </a:lvl1pPr>
      <a:lvl2pPr marL="342908" indent="0" algn="l" defTabSz="342908" rtl="0" eaLnBrk="1" latinLnBrk="0" hangingPunct="1">
        <a:spcBef>
          <a:spcPct val="20000"/>
        </a:spcBef>
        <a:buFont typeface="Arial"/>
        <a:buNone/>
        <a:defRPr sz="1350" b="0" i="0" kern="1200">
          <a:solidFill>
            <a:schemeClr val="bg1">
              <a:lumMod val="50000"/>
            </a:schemeClr>
          </a:solidFill>
          <a:latin typeface="Calibri" charset="0"/>
          <a:ea typeface="Calibri" charset="0"/>
          <a:cs typeface="Calibri" charset="0"/>
        </a:defRPr>
      </a:lvl2pPr>
      <a:lvl3pPr marL="685818" indent="0" algn="l" defTabSz="342908" rtl="0" eaLnBrk="1" latinLnBrk="0" hangingPunct="1">
        <a:spcBef>
          <a:spcPct val="20000"/>
        </a:spcBef>
        <a:buFont typeface="Arial"/>
        <a:buNone/>
        <a:defRPr sz="1210" b="0" i="0" kern="1200">
          <a:solidFill>
            <a:schemeClr val="bg1">
              <a:lumMod val="50000"/>
            </a:schemeClr>
          </a:solidFill>
          <a:latin typeface="Calibri" charset="0"/>
          <a:ea typeface="Calibri" charset="0"/>
          <a:cs typeface="Calibri" charset="0"/>
        </a:defRPr>
      </a:lvl3pPr>
      <a:lvl4pPr marL="1028726" indent="0" algn="l" defTabSz="342908" rtl="0" eaLnBrk="1" latinLnBrk="0" hangingPunct="1">
        <a:spcBef>
          <a:spcPct val="20000"/>
        </a:spcBef>
        <a:buFont typeface="Arial"/>
        <a:buNone/>
        <a:defRPr sz="1041" b="0" i="0" kern="1200">
          <a:solidFill>
            <a:schemeClr val="bg1">
              <a:lumMod val="50000"/>
            </a:schemeClr>
          </a:solidFill>
          <a:latin typeface="Calibri" charset="0"/>
          <a:ea typeface="Calibri" charset="0"/>
          <a:cs typeface="Calibri" charset="0"/>
        </a:defRPr>
      </a:lvl4pPr>
      <a:lvl5pPr marL="1371635" indent="0" algn="l" defTabSz="342908" rtl="0" eaLnBrk="1" latinLnBrk="0" hangingPunct="1">
        <a:spcBef>
          <a:spcPct val="20000"/>
        </a:spcBef>
        <a:buFont typeface="Arial"/>
        <a:buNone/>
        <a:defRPr sz="1041" b="0" i="0" kern="1200">
          <a:solidFill>
            <a:schemeClr val="bg1">
              <a:lumMod val="50000"/>
            </a:schemeClr>
          </a:solidFill>
          <a:latin typeface="Calibri" charset="0"/>
          <a:ea typeface="Calibri" charset="0"/>
          <a:cs typeface="Calibri" charset="0"/>
        </a:defRPr>
      </a:lvl5pPr>
      <a:lvl6pPr marL="1885998" indent="-171454" algn="l" defTabSz="342908" rtl="0" eaLnBrk="1" latinLnBrk="0" hangingPunct="1">
        <a:spcBef>
          <a:spcPct val="20000"/>
        </a:spcBef>
        <a:buFont typeface="Arial"/>
        <a:buChar char="•"/>
        <a:defRPr sz="1491" kern="1200">
          <a:solidFill>
            <a:schemeClr val="tx1"/>
          </a:solidFill>
          <a:latin typeface="+mn-lt"/>
          <a:ea typeface="+mn-ea"/>
          <a:cs typeface="+mn-cs"/>
        </a:defRPr>
      </a:lvl6pPr>
      <a:lvl7pPr marL="2228906" indent="-171454" algn="l" defTabSz="342908" rtl="0" eaLnBrk="1" latinLnBrk="0" hangingPunct="1">
        <a:spcBef>
          <a:spcPct val="20000"/>
        </a:spcBef>
        <a:buFont typeface="Arial"/>
        <a:buChar char="•"/>
        <a:defRPr sz="1491" kern="1200">
          <a:solidFill>
            <a:schemeClr val="tx1"/>
          </a:solidFill>
          <a:latin typeface="+mn-lt"/>
          <a:ea typeface="+mn-ea"/>
          <a:cs typeface="+mn-cs"/>
        </a:defRPr>
      </a:lvl7pPr>
      <a:lvl8pPr marL="2571814" indent="-171454" algn="l" defTabSz="342908" rtl="0" eaLnBrk="1" latinLnBrk="0" hangingPunct="1">
        <a:spcBef>
          <a:spcPct val="20000"/>
        </a:spcBef>
        <a:buFont typeface="Arial"/>
        <a:buChar char="•"/>
        <a:defRPr sz="1491" kern="1200">
          <a:solidFill>
            <a:schemeClr val="tx1"/>
          </a:solidFill>
          <a:latin typeface="+mn-lt"/>
          <a:ea typeface="+mn-ea"/>
          <a:cs typeface="+mn-cs"/>
        </a:defRPr>
      </a:lvl8pPr>
      <a:lvl9pPr marL="2914724" indent="-171454" algn="l" defTabSz="342908" rtl="0" eaLnBrk="1" latinLnBrk="0" hangingPunct="1">
        <a:spcBef>
          <a:spcPct val="20000"/>
        </a:spcBef>
        <a:buFont typeface="Arial"/>
        <a:buChar char="•"/>
        <a:defRPr sz="1491" kern="1200">
          <a:solidFill>
            <a:schemeClr val="tx1"/>
          </a:solidFill>
          <a:latin typeface="+mn-lt"/>
          <a:ea typeface="+mn-ea"/>
          <a:cs typeface="+mn-cs"/>
        </a:defRPr>
      </a:lvl9pPr>
    </p:bodyStyle>
    <p:otherStyle>
      <a:defPPr>
        <a:defRPr lang="en-US"/>
      </a:defPPr>
      <a:lvl1pPr marL="0" algn="l" defTabSz="342908" rtl="0" eaLnBrk="1" latinLnBrk="0" hangingPunct="1">
        <a:defRPr sz="1350" kern="1200">
          <a:solidFill>
            <a:schemeClr val="tx1"/>
          </a:solidFill>
          <a:latin typeface="+mn-lt"/>
          <a:ea typeface="+mn-ea"/>
          <a:cs typeface="+mn-cs"/>
        </a:defRPr>
      </a:lvl1pPr>
      <a:lvl2pPr marL="342908" algn="l" defTabSz="342908" rtl="0" eaLnBrk="1" latinLnBrk="0" hangingPunct="1">
        <a:defRPr sz="1350" kern="1200">
          <a:solidFill>
            <a:schemeClr val="tx1"/>
          </a:solidFill>
          <a:latin typeface="+mn-lt"/>
          <a:ea typeface="+mn-ea"/>
          <a:cs typeface="+mn-cs"/>
        </a:defRPr>
      </a:lvl2pPr>
      <a:lvl3pPr marL="685818" algn="l" defTabSz="342908" rtl="0" eaLnBrk="1" latinLnBrk="0" hangingPunct="1">
        <a:defRPr sz="1350" kern="1200">
          <a:solidFill>
            <a:schemeClr val="tx1"/>
          </a:solidFill>
          <a:latin typeface="+mn-lt"/>
          <a:ea typeface="+mn-ea"/>
          <a:cs typeface="+mn-cs"/>
        </a:defRPr>
      </a:lvl3pPr>
      <a:lvl4pPr marL="1028726" algn="l" defTabSz="342908" rtl="0" eaLnBrk="1" latinLnBrk="0" hangingPunct="1">
        <a:defRPr sz="1350" kern="1200">
          <a:solidFill>
            <a:schemeClr val="tx1"/>
          </a:solidFill>
          <a:latin typeface="+mn-lt"/>
          <a:ea typeface="+mn-ea"/>
          <a:cs typeface="+mn-cs"/>
        </a:defRPr>
      </a:lvl4pPr>
      <a:lvl5pPr marL="1371635" algn="l" defTabSz="342908" rtl="0" eaLnBrk="1" latinLnBrk="0" hangingPunct="1">
        <a:defRPr sz="1350" kern="1200">
          <a:solidFill>
            <a:schemeClr val="tx1"/>
          </a:solidFill>
          <a:latin typeface="+mn-lt"/>
          <a:ea typeface="+mn-ea"/>
          <a:cs typeface="+mn-cs"/>
        </a:defRPr>
      </a:lvl5pPr>
      <a:lvl6pPr marL="1714544" algn="l" defTabSz="342908" rtl="0" eaLnBrk="1" latinLnBrk="0" hangingPunct="1">
        <a:defRPr sz="1350" kern="1200">
          <a:solidFill>
            <a:schemeClr val="tx1"/>
          </a:solidFill>
          <a:latin typeface="+mn-lt"/>
          <a:ea typeface="+mn-ea"/>
          <a:cs typeface="+mn-cs"/>
        </a:defRPr>
      </a:lvl6pPr>
      <a:lvl7pPr marL="2057452" algn="l" defTabSz="342908" rtl="0" eaLnBrk="1" latinLnBrk="0" hangingPunct="1">
        <a:defRPr sz="1350" kern="1200">
          <a:solidFill>
            <a:schemeClr val="tx1"/>
          </a:solidFill>
          <a:latin typeface="+mn-lt"/>
          <a:ea typeface="+mn-ea"/>
          <a:cs typeface="+mn-cs"/>
        </a:defRPr>
      </a:lvl7pPr>
      <a:lvl8pPr marL="2400360" algn="l" defTabSz="342908" rtl="0" eaLnBrk="1" latinLnBrk="0" hangingPunct="1">
        <a:defRPr sz="1350" kern="1200">
          <a:solidFill>
            <a:schemeClr val="tx1"/>
          </a:solidFill>
          <a:latin typeface="+mn-lt"/>
          <a:ea typeface="+mn-ea"/>
          <a:cs typeface="+mn-cs"/>
        </a:defRPr>
      </a:lvl8pPr>
      <a:lvl9pPr marL="2743268" algn="l" defTabSz="342908"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urbanuniversitiesforhealth.org/media/documents/Holistic_Admissions_in_the_Health_Professions.pdf" TargetMode="External"/><Relationship Id="rId3" Type="http://schemas.openxmlformats.org/officeDocument/2006/relationships/hyperlink" Target="https://www.aacnnursing.org/Diversity-Inclusion/Holistic-Admissions" TargetMode="External"/><Relationship Id="rId7" Type="http://schemas.openxmlformats.org/officeDocument/2006/relationships/hyperlink" Target="https://cgsnet.org/ckfinder/userfiles/files/CGS_HolisticReview_final_web.pdf" TargetMode="External"/><Relationship Id="rId2" Type="http://schemas.openxmlformats.org/officeDocument/2006/relationships/hyperlink" Target="https://www.aamc.org/initiatives/holisticreview/" TargetMode="External"/><Relationship Id="rId1" Type="http://schemas.openxmlformats.org/officeDocument/2006/relationships/slideLayout" Target="../slideLayouts/slideLayout3.xml"/><Relationship Id="rId6" Type="http://schemas.openxmlformats.org/officeDocument/2006/relationships/hyperlink" Target="http://williamsedlacek.info/publications/articles/employing1.html" TargetMode="External"/><Relationship Id="rId5" Type="http://schemas.openxmlformats.org/officeDocument/2006/relationships/hyperlink" Target="https://www.adea.org/HolisticReview/Race-Conscious-and-Race-Neutral-Policies.aspx" TargetMode="External"/><Relationship Id="rId4" Type="http://schemas.openxmlformats.org/officeDocument/2006/relationships/hyperlink" Target="https://www.adea.org/HolisticReview/About.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hyperlink" Target="https://www.aacu.org/publications-research/periodicals/transparency-teaching-faculty-share-data-and-improve-students"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s/_rels/slide20.xml.rels><?xml version="1.0" encoding="UTF-8" standalone="yes"?>
<Relationships xmlns="http://schemas.openxmlformats.org/package/2006/relationships"><Relationship Id="rId2" Type="http://schemas.openxmlformats.org/officeDocument/2006/relationships/hyperlink" Target="https://tilthighered.com/"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dcal.dartmouth.edu/resources/teaching-learning-foundations/universal-design-education" TargetMode="External"/><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hyperlink" Target="mailto:bwhite@liaisonedu.com" TargetMode="External"/><Relationship Id="rId2" Type="http://schemas.openxmlformats.org/officeDocument/2006/relationships/hyperlink" Target="mailto:mandulak@pacificu.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9.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hyperlink" Target="http://urbanuniversitiesforhealth.org/media/documents/Holistic_Admissions_in_the_Health_Professions.pdf" TargetMode="External"/><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urbanuniversitiesforhealth.org/media/documents/Holistic_Admissions_in_the_Health_Profession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A5CC2F-C3B9-A843-A0F4-98BD4DE37E8A}"/>
              </a:ext>
            </a:extLst>
          </p:cNvPr>
          <p:cNvSpPr>
            <a:spLocks noGrp="1"/>
          </p:cNvSpPr>
          <p:nvPr>
            <p:ph type="title"/>
          </p:nvPr>
        </p:nvSpPr>
        <p:spPr/>
        <p:txBody>
          <a:bodyPr/>
          <a:lstStyle/>
          <a:p>
            <a:r>
              <a:rPr lang="en-US" dirty="0"/>
              <a:t>The Best Practices of a Truly Diversified Graduate Campus, from Admissions to Student Services</a:t>
            </a:r>
          </a:p>
        </p:txBody>
      </p:sp>
    </p:spTree>
    <p:extLst>
      <p:ext uri="{BB962C8B-B14F-4D97-AF65-F5344CB8AC3E}">
        <p14:creationId xmlns:p14="http://schemas.microsoft.com/office/powerpoint/2010/main" val="24078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6842F7-84F4-924E-AD28-0E9FD639E5AF}"/>
              </a:ext>
            </a:extLst>
          </p:cNvPr>
          <p:cNvSpPr>
            <a:spLocks noGrp="1"/>
          </p:cNvSpPr>
          <p:nvPr>
            <p:ph type="body" sz="quarter" idx="11"/>
          </p:nvPr>
        </p:nvSpPr>
        <p:spPr/>
        <p:txBody>
          <a:bodyPr/>
          <a:lstStyle/>
          <a:p>
            <a:r>
              <a:rPr lang="en-US" dirty="0"/>
              <a:t>Foundational Resources</a:t>
            </a:r>
          </a:p>
        </p:txBody>
      </p:sp>
      <p:sp>
        <p:nvSpPr>
          <p:cNvPr id="6" name="Text Placeholder 5">
            <a:extLst>
              <a:ext uri="{FF2B5EF4-FFF2-40B4-BE49-F238E27FC236}">
                <a16:creationId xmlns:a16="http://schemas.microsoft.com/office/drawing/2014/main" id="{E4B28590-9737-B243-8166-E7FFFED7DBA1}"/>
              </a:ext>
            </a:extLst>
          </p:cNvPr>
          <p:cNvSpPr>
            <a:spLocks noGrp="1"/>
          </p:cNvSpPr>
          <p:nvPr>
            <p:ph type="body" sz="quarter" idx="12"/>
          </p:nvPr>
        </p:nvSpPr>
        <p:spPr/>
        <p:txBody>
          <a:bodyPr>
            <a:normAutofit fontScale="92500"/>
          </a:bodyPr>
          <a:lstStyle/>
          <a:p>
            <a:r>
              <a:rPr lang="en-US" dirty="0">
                <a:solidFill>
                  <a:schemeClr val="tx1"/>
                </a:solidFill>
              </a:rPr>
              <a:t>American Association of Medical Colleges</a:t>
            </a:r>
          </a:p>
          <a:p>
            <a:pPr lvl="1"/>
            <a:r>
              <a:rPr lang="en-US" sz="1500" u="sng" dirty="0">
                <a:solidFill>
                  <a:schemeClr val="tx1"/>
                </a:solidFill>
                <a:hlinkClick r:id="rId2">
                  <a:extLst>
                    <a:ext uri="{A12FA001-AC4F-418D-AE19-62706E023703}">
                      <ahyp:hlinkClr xmlns:ahyp="http://schemas.microsoft.com/office/drawing/2018/hyperlinkcolor" val="tx"/>
                    </a:ext>
                  </a:extLst>
                </a:hlinkClick>
              </a:rPr>
              <a:t>https://www.aamc.org/initiatives/holisticreview/</a:t>
            </a:r>
            <a:r>
              <a:rPr lang="en-US" sz="1500" dirty="0">
                <a:solidFill>
                  <a:schemeClr val="tx1"/>
                </a:solidFill>
              </a:rPr>
              <a:t> </a:t>
            </a:r>
          </a:p>
          <a:p>
            <a:r>
              <a:rPr lang="en-US" dirty="0">
                <a:solidFill>
                  <a:schemeClr val="tx1"/>
                </a:solidFill>
              </a:rPr>
              <a:t>American Association of Colleges of Nursing</a:t>
            </a:r>
          </a:p>
          <a:p>
            <a:pPr lvl="1"/>
            <a:r>
              <a:rPr lang="en-US" sz="1500" u="sng" dirty="0">
                <a:solidFill>
                  <a:schemeClr val="tx1"/>
                </a:solidFill>
                <a:hlinkClick r:id="rId3">
                  <a:extLst>
                    <a:ext uri="{A12FA001-AC4F-418D-AE19-62706E023703}">
                      <ahyp:hlinkClr xmlns:ahyp="http://schemas.microsoft.com/office/drawing/2018/hyperlinkcolor" val="tx"/>
                    </a:ext>
                  </a:extLst>
                </a:hlinkClick>
              </a:rPr>
              <a:t>https://www.aacnnursing.org/Diversity-Inclusion/Holistic-Admissions</a:t>
            </a:r>
            <a:r>
              <a:rPr lang="en-US" sz="1500" dirty="0">
                <a:solidFill>
                  <a:schemeClr val="tx1"/>
                </a:solidFill>
              </a:rPr>
              <a:t> </a:t>
            </a:r>
          </a:p>
          <a:p>
            <a:r>
              <a:rPr lang="en-US" dirty="0">
                <a:solidFill>
                  <a:schemeClr val="tx1"/>
                </a:solidFill>
              </a:rPr>
              <a:t>American Dental Education Association</a:t>
            </a:r>
          </a:p>
          <a:p>
            <a:pPr lvl="1"/>
            <a:r>
              <a:rPr lang="en-US" sz="1500" dirty="0">
                <a:solidFill>
                  <a:schemeClr val="tx1"/>
                </a:solidFill>
                <a:hlinkClick r:id="rId4">
                  <a:extLst>
                    <a:ext uri="{A12FA001-AC4F-418D-AE19-62706E023703}">
                      <ahyp:hlinkClr xmlns:ahyp="http://schemas.microsoft.com/office/drawing/2018/hyperlinkcolor" val="tx"/>
                    </a:ext>
                  </a:extLst>
                </a:hlinkClick>
              </a:rPr>
              <a:t>https://www.adea.org/HolisticReview/About.aspx</a:t>
            </a:r>
            <a:r>
              <a:rPr lang="en-US" sz="1500" dirty="0">
                <a:solidFill>
                  <a:schemeClr val="tx1"/>
                </a:solidFill>
              </a:rPr>
              <a:t> </a:t>
            </a:r>
          </a:p>
          <a:p>
            <a:pPr lvl="1"/>
            <a:r>
              <a:rPr lang="en-US" sz="1500" dirty="0">
                <a:solidFill>
                  <a:schemeClr val="tx1"/>
                </a:solidFill>
                <a:hlinkClick r:id="rId5">
                  <a:extLst>
                    <a:ext uri="{A12FA001-AC4F-418D-AE19-62706E023703}">
                      <ahyp:hlinkClr xmlns:ahyp="http://schemas.microsoft.com/office/drawing/2018/hyperlinkcolor" val="tx"/>
                    </a:ext>
                  </a:extLst>
                </a:hlinkClick>
              </a:rPr>
              <a:t>https://www.adea.org/HolisticReview/Race-Conscious-and-Race-Neutral-Policies.aspx</a:t>
            </a:r>
            <a:r>
              <a:rPr lang="en-US" sz="1500" dirty="0">
                <a:solidFill>
                  <a:schemeClr val="tx1"/>
                </a:solidFill>
              </a:rPr>
              <a:t> </a:t>
            </a:r>
          </a:p>
          <a:p>
            <a:r>
              <a:rPr lang="en-US" dirty="0">
                <a:solidFill>
                  <a:schemeClr val="tx1"/>
                </a:solidFill>
              </a:rPr>
              <a:t>William </a:t>
            </a:r>
            <a:r>
              <a:rPr lang="en-US" dirty="0" err="1">
                <a:solidFill>
                  <a:schemeClr val="tx1"/>
                </a:solidFill>
              </a:rPr>
              <a:t>Sedlacek</a:t>
            </a:r>
            <a:r>
              <a:rPr lang="en-US" dirty="0">
                <a:solidFill>
                  <a:schemeClr val="tx1"/>
                </a:solidFill>
              </a:rPr>
              <a:t> (non-cognitive variables)</a:t>
            </a:r>
          </a:p>
          <a:p>
            <a:pPr lvl="1"/>
            <a:r>
              <a:rPr lang="en-US" sz="1500" dirty="0">
                <a:solidFill>
                  <a:schemeClr val="tx1"/>
                </a:solidFill>
                <a:hlinkClick r:id="rId6">
                  <a:extLst>
                    <a:ext uri="{A12FA001-AC4F-418D-AE19-62706E023703}">
                      <ahyp:hlinkClr xmlns:ahyp="http://schemas.microsoft.com/office/drawing/2018/hyperlinkcolor" val="tx"/>
                    </a:ext>
                  </a:extLst>
                </a:hlinkClick>
              </a:rPr>
              <a:t>http://williamsedlacek.info/publications/articles/employing1.html</a:t>
            </a:r>
            <a:r>
              <a:rPr lang="en-US" sz="1500" dirty="0">
                <a:solidFill>
                  <a:schemeClr val="tx1"/>
                </a:solidFill>
              </a:rPr>
              <a:t> </a:t>
            </a:r>
          </a:p>
          <a:p>
            <a:r>
              <a:rPr lang="en-US" dirty="0">
                <a:solidFill>
                  <a:schemeClr val="tx1"/>
                </a:solidFill>
              </a:rPr>
              <a:t>Council of Graduate Schools</a:t>
            </a:r>
          </a:p>
          <a:p>
            <a:pPr lvl="1"/>
            <a:r>
              <a:rPr lang="en-US" sz="1500" dirty="0">
                <a:solidFill>
                  <a:schemeClr val="tx1"/>
                </a:solidFill>
                <a:hlinkClick r:id="rId7">
                  <a:extLst>
                    <a:ext uri="{A12FA001-AC4F-418D-AE19-62706E023703}">
                      <ahyp:hlinkClr xmlns:ahyp="http://schemas.microsoft.com/office/drawing/2018/hyperlinkcolor" val="tx"/>
                    </a:ext>
                  </a:extLst>
                </a:hlinkClick>
              </a:rPr>
              <a:t>https://cgsnet.org/ckfinder/userfiles/files/CGS_HolisticReview_final_web.pdf</a:t>
            </a:r>
            <a:r>
              <a:rPr lang="en-US" sz="1500" dirty="0">
                <a:solidFill>
                  <a:schemeClr val="tx1"/>
                </a:solidFill>
              </a:rPr>
              <a:t> </a:t>
            </a:r>
          </a:p>
          <a:p>
            <a:r>
              <a:rPr lang="en-US" dirty="0">
                <a:solidFill>
                  <a:schemeClr val="tx1"/>
                </a:solidFill>
              </a:rPr>
              <a:t>UU HEALTH Study</a:t>
            </a:r>
          </a:p>
          <a:p>
            <a:pPr lvl="1"/>
            <a:r>
              <a:rPr lang="en-US" sz="1400" dirty="0">
                <a:solidFill>
                  <a:schemeClr val="tx1"/>
                </a:solidFill>
                <a:hlinkClick r:id="rId8">
                  <a:extLst>
                    <a:ext uri="{A12FA001-AC4F-418D-AE19-62706E023703}">
                      <ahyp:hlinkClr xmlns:ahyp="http://schemas.microsoft.com/office/drawing/2018/hyperlinkcolor" val="tx"/>
                    </a:ext>
                  </a:extLst>
                </a:hlinkClick>
              </a:rPr>
              <a:t>http://urbanuniversitiesforhealth.org/media/documents/Holistic_Admissions_in_the_Health_Professions.pdf</a:t>
            </a:r>
            <a:r>
              <a:rPr lang="en-US" sz="1400" dirty="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207898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500"/>
                                        <p:tgtEl>
                                          <p:spTgt spid="6">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500"/>
                                        <p:tgtEl>
                                          <p:spTgt spid="6">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animEffect transition="in" filter="fade">
                                      <p:cBhvr>
                                        <p:cTn id="45" dur="500"/>
                                        <p:tgtEl>
                                          <p:spTgt spid="6">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xEl>
                                              <p:pRg st="11" end="11"/>
                                            </p:txEl>
                                          </p:spTgt>
                                        </p:tgtEl>
                                        <p:attrNameLst>
                                          <p:attrName>style.visibility</p:attrName>
                                        </p:attrNameLst>
                                      </p:cBhvr>
                                      <p:to>
                                        <p:strVal val="visible"/>
                                      </p:to>
                                    </p:set>
                                    <p:animEffect transition="in" filter="fade">
                                      <p:cBhvr>
                                        <p:cTn id="50" dur="500"/>
                                        <p:tgtEl>
                                          <p:spTgt spid="6">
                                            <p:txEl>
                                              <p:pRg st="11" end="11"/>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
                                            <p:txEl>
                                              <p:pRg st="12" end="12"/>
                                            </p:txEl>
                                          </p:spTgt>
                                        </p:tgtEl>
                                        <p:attrNameLst>
                                          <p:attrName>style.visibility</p:attrName>
                                        </p:attrNameLst>
                                      </p:cBhvr>
                                      <p:to>
                                        <p:strVal val="visible"/>
                                      </p:to>
                                    </p:set>
                                    <p:animEffect transition="in" filter="fade">
                                      <p:cBhvr>
                                        <p:cTn id="53"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93BB2F-F099-6F4D-85DB-00724494F324}"/>
              </a:ext>
            </a:extLst>
          </p:cNvPr>
          <p:cNvSpPr>
            <a:spLocks noGrp="1"/>
          </p:cNvSpPr>
          <p:nvPr>
            <p:ph type="body" sz="quarter" idx="11"/>
          </p:nvPr>
        </p:nvSpPr>
        <p:spPr>
          <a:xfrm>
            <a:off x="874918" y="285750"/>
            <a:ext cx="7811887" cy="394643"/>
          </a:xfrm>
        </p:spPr>
        <p:txBody>
          <a:bodyPr/>
          <a:lstStyle/>
          <a:p>
            <a:r>
              <a:rPr lang="en-US" dirty="0"/>
              <a:t>After Acceptance: How Can Your Institution Prepare All Incoming Students For Success?</a:t>
            </a:r>
          </a:p>
        </p:txBody>
      </p:sp>
      <p:pic>
        <p:nvPicPr>
          <p:cNvPr id="6" name="Picture 5" descr="A group of people sitting at a table&#10;&#10;Description automatically generated">
            <a:extLst>
              <a:ext uri="{FF2B5EF4-FFF2-40B4-BE49-F238E27FC236}">
                <a16:creationId xmlns:a16="http://schemas.microsoft.com/office/drawing/2014/main" id="{10D6B083-96EB-3444-B325-66644D0F4AD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97843" y="1016000"/>
            <a:ext cx="5548313" cy="3698875"/>
          </a:xfrm>
          <a:prstGeom prst="rect">
            <a:avLst/>
          </a:prstGeom>
        </p:spPr>
      </p:pic>
    </p:spTree>
    <p:extLst>
      <p:ext uri="{BB962C8B-B14F-4D97-AF65-F5344CB8AC3E}">
        <p14:creationId xmlns:p14="http://schemas.microsoft.com/office/powerpoint/2010/main" val="34375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6854AC-9D51-E648-8B15-445F6F8979EE}"/>
              </a:ext>
            </a:extLst>
          </p:cNvPr>
          <p:cNvSpPr>
            <a:spLocks noGrp="1"/>
          </p:cNvSpPr>
          <p:nvPr>
            <p:ph type="body" sz="quarter" idx="11"/>
          </p:nvPr>
        </p:nvSpPr>
        <p:spPr/>
        <p:txBody>
          <a:bodyPr/>
          <a:lstStyle/>
          <a:p>
            <a:r>
              <a:rPr lang="en-US" sz="2300" dirty="0"/>
              <a:t>Student of Color at Predominantly White Colleges Experience: </a:t>
            </a:r>
          </a:p>
        </p:txBody>
      </p:sp>
      <p:sp>
        <p:nvSpPr>
          <p:cNvPr id="3" name="Text Placeholder 2">
            <a:extLst>
              <a:ext uri="{FF2B5EF4-FFF2-40B4-BE49-F238E27FC236}">
                <a16:creationId xmlns:a16="http://schemas.microsoft.com/office/drawing/2014/main" id="{41FEE3D2-ED4D-2342-9565-E5C022FF84D4}"/>
              </a:ext>
            </a:extLst>
          </p:cNvPr>
          <p:cNvSpPr>
            <a:spLocks noGrp="1"/>
          </p:cNvSpPr>
          <p:nvPr>
            <p:ph type="body" sz="quarter" idx="12"/>
          </p:nvPr>
        </p:nvSpPr>
        <p:spPr/>
        <p:txBody>
          <a:bodyPr/>
          <a:lstStyle/>
          <a:p>
            <a:pPr>
              <a:lnSpc>
                <a:spcPct val="150000"/>
              </a:lnSpc>
            </a:pPr>
            <a:r>
              <a:rPr lang="en-US" sz="2800" dirty="0">
                <a:solidFill>
                  <a:schemeClr val="tx1"/>
                </a:solidFill>
              </a:rPr>
              <a:t>Marginalization</a:t>
            </a:r>
          </a:p>
          <a:p>
            <a:pPr>
              <a:lnSpc>
                <a:spcPct val="150000"/>
              </a:lnSpc>
            </a:pPr>
            <a:r>
              <a:rPr lang="en-US" sz="2800" dirty="0">
                <a:solidFill>
                  <a:schemeClr val="tx1"/>
                </a:solidFill>
              </a:rPr>
              <a:t>Alienation</a:t>
            </a:r>
          </a:p>
          <a:p>
            <a:pPr>
              <a:lnSpc>
                <a:spcPct val="150000"/>
              </a:lnSpc>
            </a:pPr>
            <a:r>
              <a:rPr lang="en-US" sz="2800" dirty="0">
                <a:solidFill>
                  <a:schemeClr val="tx1"/>
                </a:solidFill>
              </a:rPr>
              <a:t>Isolation</a:t>
            </a:r>
          </a:p>
          <a:p>
            <a:pPr>
              <a:lnSpc>
                <a:spcPct val="150000"/>
              </a:lnSpc>
            </a:pPr>
            <a:r>
              <a:rPr lang="en-US" sz="2800" dirty="0">
                <a:solidFill>
                  <a:schemeClr val="tx1"/>
                </a:solidFill>
              </a:rPr>
              <a:t>Loneliness </a:t>
            </a:r>
          </a:p>
          <a:p>
            <a:endParaRPr lang="en-US" dirty="0">
              <a:solidFill>
                <a:schemeClr val="tx1"/>
              </a:solidFill>
            </a:endParaRPr>
          </a:p>
          <a:p>
            <a:pPr marL="0" indent="0">
              <a:buNone/>
            </a:pPr>
            <a:r>
              <a:rPr lang="en-US" sz="1200" dirty="0">
                <a:solidFill>
                  <a:schemeClr val="tx1"/>
                </a:solidFill>
              </a:rPr>
              <a:t>(Fisher &amp; Harman, 1995:Loo &amp; </a:t>
            </a:r>
            <a:r>
              <a:rPr lang="en-US" sz="1200" dirty="0" err="1">
                <a:solidFill>
                  <a:schemeClr val="tx1"/>
                </a:solidFill>
              </a:rPr>
              <a:t>Rolision</a:t>
            </a:r>
            <a:r>
              <a:rPr lang="en-US" sz="1200" dirty="0">
                <a:solidFill>
                  <a:schemeClr val="tx1"/>
                </a:solidFill>
              </a:rPr>
              <a:t>, 1986; McCormack, 1995; Tan, 1994).</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01012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62E046-AB2B-EC41-8B9D-9DEDA27344B1}"/>
              </a:ext>
            </a:extLst>
          </p:cNvPr>
          <p:cNvSpPr>
            <a:spLocks noGrp="1"/>
          </p:cNvSpPr>
          <p:nvPr>
            <p:ph type="body" sz="quarter" idx="11"/>
          </p:nvPr>
        </p:nvSpPr>
        <p:spPr>
          <a:xfrm>
            <a:off x="874918" y="285750"/>
            <a:ext cx="7811887" cy="394643"/>
          </a:xfrm>
        </p:spPr>
        <p:txBody>
          <a:bodyPr/>
          <a:lstStyle/>
          <a:p>
            <a:r>
              <a:rPr lang="en-US" dirty="0"/>
              <a:t>These Experiences Collectively Reflect a General Lack of Belongingness on Campus</a:t>
            </a:r>
          </a:p>
        </p:txBody>
      </p:sp>
      <p:sp>
        <p:nvSpPr>
          <p:cNvPr id="3" name="Text Placeholder 2">
            <a:extLst>
              <a:ext uri="{FF2B5EF4-FFF2-40B4-BE49-F238E27FC236}">
                <a16:creationId xmlns:a16="http://schemas.microsoft.com/office/drawing/2014/main" id="{5B9881AA-BA7A-2447-9B20-BC39AEF91CE3}"/>
              </a:ext>
            </a:extLst>
          </p:cNvPr>
          <p:cNvSpPr>
            <a:spLocks noGrp="1"/>
          </p:cNvSpPr>
          <p:nvPr>
            <p:ph type="body" sz="quarter" idx="12"/>
          </p:nvPr>
        </p:nvSpPr>
        <p:spPr>
          <a:xfrm>
            <a:off x="457200" y="1809750"/>
            <a:ext cx="8229600" cy="3943350"/>
          </a:xfrm>
        </p:spPr>
        <p:txBody>
          <a:bodyPr/>
          <a:lstStyle/>
          <a:p>
            <a:pPr marL="0" indent="0" algn="ctr">
              <a:buNone/>
            </a:pPr>
            <a:r>
              <a:rPr lang="en-US" sz="3000" dirty="0">
                <a:solidFill>
                  <a:schemeClr val="tx1"/>
                </a:solidFill>
              </a:rPr>
              <a:t>Belongingness, in this sense, is defined as a subjective feeling of interpersonal closeness within a given social context </a:t>
            </a:r>
            <a:r>
              <a:rPr lang="en-US" dirty="0">
                <a:solidFill>
                  <a:schemeClr val="tx1"/>
                </a:solidFill>
              </a:rPr>
              <a:t>(Lee &amp; Robbins, 1995).</a:t>
            </a:r>
          </a:p>
          <a:p>
            <a:pPr marL="0" indent="0" algn="ctr">
              <a:buNone/>
            </a:pPr>
            <a:endParaRPr lang="en-US" sz="3000" dirty="0">
              <a:solidFill>
                <a:schemeClr val="tx1"/>
              </a:solidFill>
            </a:endParaRPr>
          </a:p>
        </p:txBody>
      </p:sp>
    </p:spTree>
    <p:extLst>
      <p:ext uri="{BB962C8B-B14F-4D97-AF65-F5344CB8AC3E}">
        <p14:creationId xmlns:p14="http://schemas.microsoft.com/office/powerpoint/2010/main" val="296661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8D7336-E22B-C04F-B2E1-91428D24ADD7}"/>
              </a:ext>
            </a:extLst>
          </p:cNvPr>
          <p:cNvSpPr>
            <a:spLocks noGrp="1"/>
          </p:cNvSpPr>
          <p:nvPr>
            <p:ph type="body" sz="quarter" idx="11"/>
          </p:nvPr>
        </p:nvSpPr>
        <p:spPr/>
        <p:txBody>
          <a:bodyPr/>
          <a:lstStyle/>
          <a:p>
            <a:r>
              <a:rPr lang="en-US" dirty="0"/>
              <a:t>Belonging = Student Retention</a:t>
            </a:r>
          </a:p>
        </p:txBody>
      </p:sp>
      <p:sp>
        <p:nvSpPr>
          <p:cNvPr id="5" name="Text Placeholder 4">
            <a:extLst>
              <a:ext uri="{FF2B5EF4-FFF2-40B4-BE49-F238E27FC236}">
                <a16:creationId xmlns:a16="http://schemas.microsoft.com/office/drawing/2014/main" id="{AA1B0D92-EE4D-C845-9F84-7E812A3D3261}"/>
              </a:ext>
            </a:extLst>
          </p:cNvPr>
          <p:cNvSpPr>
            <a:spLocks noGrp="1"/>
          </p:cNvSpPr>
          <p:nvPr>
            <p:ph type="body" sz="quarter" idx="12"/>
          </p:nvPr>
        </p:nvSpPr>
        <p:spPr/>
        <p:txBody>
          <a:bodyPr/>
          <a:lstStyle/>
          <a:p>
            <a:r>
              <a:rPr lang="en-US" sz="2400" dirty="0">
                <a:solidFill>
                  <a:schemeClr val="tx1"/>
                </a:solidFill>
              </a:rPr>
              <a:t>Sense of belonging is critical to the academic and social adjustment of college students </a:t>
            </a:r>
            <a:r>
              <a:rPr lang="en-US" sz="1800" dirty="0">
                <a:solidFill>
                  <a:schemeClr val="tx1"/>
                </a:solidFill>
              </a:rPr>
              <a:t>(</a:t>
            </a:r>
            <a:r>
              <a:rPr lang="en-US" sz="1800" dirty="0" err="1">
                <a:solidFill>
                  <a:schemeClr val="tx1"/>
                </a:solidFill>
              </a:rPr>
              <a:t>Astin</a:t>
            </a:r>
            <a:r>
              <a:rPr lang="en-US" sz="1800" dirty="0">
                <a:solidFill>
                  <a:schemeClr val="tx1"/>
                </a:solidFill>
              </a:rPr>
              <a:t>, 1993; Tinto, 1993).</a:t>
            </a:r>
            <a:endParaRPr lang="en-US" sz="2400" dirty="0">
              <a:solidFill>
                <a:schemeClr val="tx1"/>
              </a:solidFill>
            </a:endParaRPr>
          </a:p>
          <a:p>
            <a:endParaRPr lang="en-US" sz="2400" dirty="0">
              <a:solidFill>
                <a:schemeClr val="tx1"/>
              </a:solidFill>
            </a:endParaRPr>
          </a:p>
          <a:p>
            <a:r>
              <a:rPr lang="en-US" sz="2400" dirty="0">
                <a:solidFill>
                  <a:schemeClr val="tx1"/>
                </a:solidFill>
              </a:rPr>
              <a:t>Belongingness can be related to psychological distress among college students. </a:t>
            </a:r>
            <a:r>
              <a:rPr lang="en-US" sz="1600" dirty="0">
                <a:solidFill>
                  <a:schemeClr val="tx1"/>
                </a:solidFill>
              </a:rPr>
              <a:t>McCarthy, Pretty, and </a:t>
            </a:r>
            <a:r>
              <a:rPr lang="en-US" sz="1600" dirty="0" err="1">
                <a:solidFill>
                  <a:schemeClr val="tx1"/>
                </a:solidFill>
              </a:rPr>
              <a:t>Catano</a:t>
            </a:r>
            <a:r>
              <a:rPr lang="en-US" sz="1600" dirty="0">
                <a:solidFill>
                  <a:schemeClr val="tx1"/>
                </a:solidFill>
              </a:rPr>
              <a:t> (1990) and Robbins, Lese, and Herrick (1993)</a:t>
            </a:r>
          </a:p>
          <a:p>
            <a:endParaRPr lang="en-US" sz="2400" dirty="0">
              <a:solidFill>
                <a:schemeClr val="tx1"/>
              </a:solidFill>
            </a:endParaRPr>
          </a:p>
          <a:p>
            <a:endParaRPr lang="en-US" sz="2400" dirty="0">
              <a:solidFill>
                <a:schemeClr val="tx1"/>
              </a:solidFill>
            </a:endParaRPr>
          </a:p>
        </p:txBody>
      </p:sp>
    </p:spTree>
    <p:extLst>
      <p:ext uri="{BB962C8B-B14F-4D97-AF65-F5344CB8AC3E}">
        <p14:creationId xmlns:p14="http://schemas.microsoft.com/office/powerpoint/2010/main" val="194817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738715-4FCD-0B43-80B3-77A18FAD8F80}"/>
              </a:ext>
            </a:extLst>
          </p:cNvPr>
          <p:cNvSpPr>
            <a:spLocks noGrp="1"/>
          </p:cNvSpPr>
          <p:nvPr>
            <p:ph type="body" sz="quarter" idx="11"/>
          </p:nvPr>
        </p:nvSpPr>
        <p:spPr/>
        <p:txBody>
          <a:bodyPr/>
          <a:lstStyle/>
          <a:p>
            <a:r>
              <a:rPr lang="en-US" dirty="0"/>
              <a:t>Retention Actions To Retain Diverse Students!</a:t>
            </a:r>
          </a:p>
        </p:txBody>
      </p:sp>
      <p:sp>
        <p:nvSpPr>
          <p:cNvPr id="5" name="Text Placeholder 4">
            <a:extLst>
              <a:ext uri="{FF2B5EF4-FFF2-40B4-BE49-F238E27FC236}">
                <a16:creationId xmlns:a16="http://schemas.microsoft.com/office/drawing/2014/main" id="{4BACB526-91A2-B54A-895F-C8CCE3B11AAD}"/>
              </a:ext>
            </a:extLst>
          </p:cNvPr>
          <p:cNvSpPr>
            <a:spLocks noGrp="1"/>
          </p:cNvSpPr>
          <p:nvPr>
            <p:ph type="body" sz="quarter" idx="12"/>
          </p:nvPr>
        </p:nvSpPr>
        <p:spPr/>
        <p:txBody>
          <a:bodyPr/>
          <a:lstStyle/>
          <a:p>
            <a:pPr marL="0" indent="0" defTabSz="685800">
              <a:spcBef>
                <a:spcPts val="0"/>
              </a:spcBef>
              <a:buNone/>
              <a:defRPr/>
            </a:pPr>
            <a:r>
              <a:rPr lang="en-US" b="1" dirty="0">
                <a:solidFill>
                  <a:schemeClr val="tx1"/>
                </a:solidFill>
              </a:rPr>
              <a:t>Recommendation:</a:t>
            </a:r>
          </a:p>
          <a:p>
            <a:pPr marL="0" indent="0" defTabSz="685800">
              <a:spcBef>
                <a:spcPts val="0"/>
              </a:spcBef>
              <a:buNone/>
              <a:defRPr/>
            </a:pPr>
            <a:r>
              <a:rPr lang="en-US" dirty="0">
                <a:solidFill>
                  <a:schemeClr val="tx1"/>
                </a:solidFill>
              </a:rPr>
              <a:t>Pre/post survey for sense of belonging, assure it has diverse/climate questions </a:t>
            </a:r>
            <a:r>
              <a:rPr lang="en-US" sz="1600" dirty="0">
                <a:solidFill>
                  <a:schemeClr val="tx1"/>
                </a:solidFill>
              </a:rPr>
              <a:t>(use your Institutional research office).</a:t>
            </a:r>
            <a:endParaRPr lang="en-US" dirty="0">
              <a:solidFill>
                <a:schemeClr val="tx1"/>
              </a:solidFill>
            </a:endParaRPr>
          </a:p>
          <a:p>
            <a:pPr marL="0" indent="0" defTabSz="685800">
              <a:spcBef>
                <a:spcPts val="0"/>
              </a:spcBef>
              <a:buNone/>
              <a:defRPr/>
            </a:pPr>
            <a:endParaRPr lang="en-US" dirty="0">
              <a:solidFill>
                <a:schemeClr val="tx1"/>
              </a:solidFill>
            </a:endParaRPr>
          </a:p>
          <a:p>
            <a:pPr marL="0" indent="0" defTabSz="685800">
              <a:spcBef>
                <a:spcPts val="0"/>
              </a:spcBef>
              <a:buNone/>
              <a:defRPr/>
            </a:pPr>
            <a:r>
              <a:rPr lang="en-US" dirty="0">
                <a:solidFill>
                  <a:schemeClr val="tx1"/>
                </a:solidFill>
              </a:rPr>
              <a:t>Examine the effectiveness of your plan!</a:t>
            </a:r>
          </a:p>
          <a:p>
            <a:pPr defTabSz="685800">
              <a:spcBef>
                <a:spcPts val="0"/>
              </a:spcBef>
              <a:defRPr/>
            </a:pPr>
            <a:endParaRPr lang="en-US" dirty="0">
              <a:solidFill>
                <a:schemeClr val="tx1"/>
              </a:solidFill>
            </a:endParaRPr>
          </a:p>
          <a:p>
            <a:pPr marL="342900" indent="-342900" defTabSz="685800">
              <a:spcBef>
                <a:spcPts val="0"/>
              </a:spcBef>
              <a:buFont typeface="+mj-lt"/>
              <a:buAutoNum type="arabicPeriod"/>
              <a:defRPr/>
            </a:pPr>
            <a:r>
              <a:rPr lang="en-US" dirty="0">
                <a:solidFill>
                  <a:schemeClr val="tx1"/>
                </a:solidFill>
              </a:rPr>
              <a:t>What does a welcome look like for new students?</a:t>
            </a:r>
          </a:p>
          <a:p>
            <a:pPr marL="342900" indent="-342900" defTabSz="685800">
              <a:spcBef>
                <a:spcPts val="0"/>
              </a:spcBef>
              <a:buFont typeface="+mj-lt"/>
              <a:buAutoNum type="arabicPeriod"/>
              <a:defRPr/>
            </a:pPr>
            <a:r>
              <a:rPr lang="en-US" dirty="0">
                <a:solidFill>
                  <a:schemeClr val="tx1"/>
                </a:solidFill>
              </a:rPr>
              <a:t>What type of orientations do you have? Are they White-centered?</a:t>
            </a:r>
          </a:p>
          <a:p>
            <a:pPr marL="342900" indent="-342900" defTabSz="685800">
              <a:spcBef>
                <a:spcPts val="0"/>
              </a:spcBef>
              <a:buFont typeface="+mj-lt"/>
              <a:buAutoNum type="arabicPeriod"/>
              <a:defRPr/>
            </a:pPr>
            <a:r>
              <a:rPr lang="en-US" dirty="0">
                <a:solidFill>
                  <a:schemeClr val="tx1"/>
                </a:solidFill>
              </a:rPr>
              <a:t>Who are your students?  Examine the data.</a:t>
            </a:r>
          </a:p>
          <a:p>
            <a:pPr marL="342900" indent="-342900" defTabSz="685800">
              <a:spcBef>
                <a:spcPts val="0"/>
              </a:spcBef>
              <a:buFont typeface="+mj-lt"/>
              <a:buAutoNum type="arabicPeriod"/>
              <a:defRPr/>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18805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75E460-9B83-A341-9048-8038B54E4328}"/>
              </a:ext>
            </a:extLst>
          </p:cNvPr>
          <p:cNvSpPr>
            <a:spLocks noGrp="1"/>
          </p:cNvSpPr>
          <p:nvPr>
            <p:ph type="body" sz="quarter" idx="11"/>
          </p:nvPr>
        </p:nvSpPr>
        <p:spPr/>
        <p:txBody>
          <a:bodyPr/>
          <a:lstStyle/>
          <a:p>
            <a:r>
              <a:rPr lang="en-US" dirty="0"/>
              <a:t>Continuation!</a:t>
            </a:r>
          </a:p>
        </p:txBody>
      </p:sp>
      <p:sp>
        <p:nvSpPr>
          <p:cNvPr id="5" name="Text Placeholder 4">
            <a:extLst>
              <a:ext uri="{FF2B5EF4-FFF2-40B4-BE49-F238E27FC236}">
                <a16:creationId xmlns:a16="http://schemas.microsoft.com/office/drawing/2014/main" id="{CCF73836-1AD5-5348-AB12-399D61D83A45}"/>
              </a:ext>
            </a:extLst>
          </p:cNvPr>
          <p:cNvSpPr>
            <a:spLocks noGrp="1"/>
          </p:cNvSpPr>
          <p:nvPr>
            <p:ph type="body" sz="quarter" idx="12"/>
          </p:nvPr>
        </p:nvSpPr>
        <p:spPr/>
        <p:txBody>
          <a:bodyPr/>
          <a:lstStyle/>
          <a:p>
            <a:r>
              <a:rPr lang="en-US" dirty="0">
                <a:solidFill>
                  <a:schemeClr val="tx1"/>
                </a:solidFill>
              </a:rPr>
              <a:t>Do you have faculty who are not only culturally responsive but also have cultural humility?</a:t>
            </a:r>
          </a:p>
          <a:p>
            <a:endParaRPr lang="en-US" sz="900" dirty="0">
              <a:solidFill>
                <a:schemeClr val="tx1"/>
              </a:solidFill>
            </a:endParaRPr>
          </a:p>
          <a:p>
            <a:r>
              <a:rPr lang="en-US" dirty="0">
                <a:solidFill>
                  <a:schemeClr val="tx1"/>
                </a:solidFill>
              </a:rPr>
              <a:t>Are you hiring faculty / staff who already have the tools &amp; compassion to help with student retention?  </a:t>
            </a:r>
          </a:p>
          <a:p>
            <a:endParaRPr lang="en-US" dirty="0">
              <a:solidFill>
                <a:schemeClr val="tx1"/>
              </a:solidFill>
            </a:endParaRPr>
          </a:p>
          <a:p>
            <a:r>
              <a:rPr lang="en-US" dirty="0">
                <a:solidFill>
                  <a:schemeClr val="tx1"/>
                </a:solidFill>
              </a:rPr>
              <a:t>Are these type of questions being asked in your interview process?</a:t>
            </a:r>
          </a:p>
          <a:p>
            <a:endParaRPr lang="en-US" sz="900" dirty="0">
              <a:solidFill>
                <a:schemeClr val="tx1"/>
              </a:solidFill>
            </a:endParaRPr>
          </a:p>
          <a:p>
            <a:r>
              <a:rPr lang="en-US" dirty="0">
                <a:solidFill>
                  <a:schemeClr val="tx1"/>
                </a:solidFill>
              </a:rPr>
              <a:t>What is the ongoing plan to continue to develop best practices to serve diverse students?</a:t>
            </a:r>
          </a:p>
          <a:p>
            <a:endParaRPr lang="en-US" sz="900" dirty="0">
              <a:solidFill>
                <a:schemeClr val="tx1"/>
              </a:solidFill>
            </a:endParaRPr>
          </a:p>
          <a:p>
            <a:r>
              <a:rPr lang="en-US" dirty="0">
                <a:solidFill>
                  <a:schemeClr val="tx1"/>
                </a:solidFill>
              </a:rPr>
              <a:t>How are your current diverse faculty validated?</a:t>
            </a:r>
          </a:p>
          <a:p>
            <a:endParaRPr lang="en-US" dirty="0">
              <a:solidFill>
                <a:schemeClr val="tx1"/>
              </a:solidFill>
            </a:endParaRPr>
          </a:p>
        </p:txBody>
      </p:sp>
    </p:spTree>
    <p:extLst>
      <p:ext uri="{BB962C8B-B14F-4D97-AF65-F5344CB8AC3E}">
        <p14:creationId xmlns:p14="http://schemas.microsoft.com/office/powerpoint/2010/main" val="29387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684026-7E3E-124E-B7AE-52588DC3DA0C}"/>
              </a:ext>
            </a:extLst>
          </p:cNvPr>
          <p:cNvSpPr>
            <a:spLocks noGrp="1"/>
          </p:cNvSpPr>
          <p:nvPr>
            <p:ph type="body" sz="quarter" idx="11"/>
          </p:nvPr>
        </p:nvSpPr>
        <p:spPr/>
        <p:txBody>
          <a:bodyPr/>
          <a:lstStyle/>
          <a:p>
            <a:r>
              <a:rPr lang="en-US" dirty="0"/>
              <a:t>Practice to Theory to Practice </a:t>
            </a:r>
            <a:r>
              <a:rPr lang="en-US" sz="1200" dirty="0"/>
              <a:t>(</a:t>
            </a:r>
            <a:r>
              <a:rPr lang="en-US" sz="1200" dirty="0" err="1"/>
              <a:t>Knefelkamp</a:t>
            </a:r>
            <a:r>
              <a:rPr lang="en-US" sz="1200" dirty="0"/>
              <a:t>, </a:t>
            </a:r>
            <a:r>
              <a:rPr lang="en-US" sz="1200" dirty="0" err="1"/>
              <a:t>Golec</a:t>
            </a:r>
            <a:r>
              <a:rPr lang="en-US" sz="1200" dirty="0"/>
              <a:t>, &amp; Wells, 1985)</a:t>
            </a:r>
          </a:p>
        </p:txBody>
      </p:sp>
      <p:sp>
        <p:nvSpPr>
          <p:cNvPr id="5" name="Text Placeholder 4">
            <a:extLst>
              <a:ext uri="{FF2B5EF4-FFF2-40B4-BE49-F238E27FC236}">
                <a16:creationId xmlns:a16="http://schemas.microsoft.com/office/drawing/2014/main" id="{DF2C119F-5215-B04F-9DD4-1588D7D33411}"/>
              </a:ext>
            </a:extLst>
          </p:cNvPr>
          <p:cNvSpPr>
            <a:spLocks noGrp="1"/>
          </p:cNvSpPr>
          <p:nvPr>
            <p:ph type="body" sz="quarter" idx="12"/>
          </p:nvPr>
        </p:nvSpPr>
        <p:spPr/>
        <p:txBody>
          <a:bodyPr/>
          <a:lstStyle/>
          <a:p>
            <a:pPr>
              <a:spcBef>
                <a:spcPts val="0"/>
              </a:spcBef>
              <a:spcAft>
                <a:spcPts val="600"/>
              </a:spcAft>
            </a:pPr>
            <a:r>
              <a:rPr lang="en-US" dirty="0">
                <a:solidFill>
                  <a:schemeClr val="tx1"/>
                </a:solidFill>
              </a:rPr>
              <a:t>Identify opportunities</a:t>
            </a:r>
          </a:p>
          <a:p>
            <a:pPr>
              <a:spcBef>
                <a:spcPts val="0"/>
              </a:spcBef>
              <a:spcAft>
                <a:spcPts val="600"/>
              </a:spcAft>
            </a:pPr>
            <a:r>
              <a:rPr lang="en-US" dirty="0">
                <a:solidFill>
                  <a:schemeClr val="tx1"/>
                </a:solidFill>
              </a:rPr>
              <a:t>Determine goals &amp; outcomes</a:t>
            </a:r>
          </a:p>
          <a:p>
            <a:pPr>
              <a:spcBef>
                <a:spcPts val="0"/>
              </a:spcBef>
              <a:spcAft>
                <a:spcPts val="600"/>
              </a:spcAft>
            </a:pPr>
            <a:r>
              <a:rPr lang="en-US" dirty="0">
                <a:solidFill>
                  <a:schemeClr val="tx1"/>
                </a:solidFill>
              </a:rPr>
              <a:t>Know your student/data!</a:t>
            </a:r>
          </a:p>
          <a:p>
            <a:pPr>
              <a:spcBef>
                <a:spcPts val="0"/>
              </a:spcBef>
              <a:spcAft>
                <a:spcPts val="600"/>
              </a:spcAft>
            </a:pPr>
            <a:r>
              <a:rPr lang="en-US" dirty="0">
                <a:solidFill>
                  <a:schemeClr val="tx1"/>
                </a:solidFill>
              </a:rPr>
              <a:t>Analyze relevant student characteristics</a:t>
            </a:r>
          </a:p>
          <a:p>
            <a:pPr>
              <a:spcBef>
                <a:spcPts val="0"/>
              </a:spcBef>
              <a:spcAft>
                <a:spcPts val="600"/>
              </a:spcAft>
            </a:pPr>
            <a:r>
              <a:rPr lang="en-US" dirty="0">
                <a:solidFill>
                  <a:schemeClr val="tx1"/>
                </a:solidFill>
              </a:rPr>
              <a:t>Analyze characteristics of your educational environment</a:t>
            </a:r>
          </a:p>
          <a:p>
            <a:pPr>
              <a:spcBef>
                <a:spcPts val="0"/>
              </a:spcBef>
              <a:spcAft>
                <a:spcPts val="600"/>
              </a:spcAft>
            </a:pPr>
            <a:r>
              <a:rPr lang="en-US" dirty="0">
                <a:solidFill>
                  <a:schemeClr val="tx1"/>
                </a:solidFill>
              </a:rPr>
              <a:t>Identify potential sources of challenges (be proactive)</a:t>
            </a:r>
          </a:p>
          <a:p>
            <a:pPr>
              <a:spcBef>
                <a:spcPts val="0"/>
              </a:spcBef>
              <a:spcAft>
                <a:spcPts val="600"/>
              </a:spcAft>
            </a:pPr>
            <a:r>
              <a:rPr lang="en-US" dirty="0">
                <a:solidFill>
                  <a:schemeClr val="tx1"/>
                </a:solidFill>
              </a:rPr>
              <a:t>Design interventions using methods that will encourage (retention)</a:t>
            </a:r>
          </a:p>
          <a:p>
            <a:pPr>
              <a:spcBef>
                <a:spcPts val="0"/>
              </a:spcBef>
              <a:spcAft>
                <a:spcPts val="600"/>
              </a:spcAft>
            </a:pPr>
            <a:r>
              <a:rPr lang="en-US" dirty="0">
                <a:solidFill>
                  <a:schemeClr val="tx1"/>
                </a:solidFill>
              </a:rPr>
              <a:t>Evaluate the outcomes of your retention strategies</a:t>
            </a:r>
          </a:p>
          <a:p>
            <a:pPr>
              <a:spcBef>
                <a:spcPts val="0"/>
              </a:spcBef>
              <a:spcAft>
                <a:spcPts val="600"/>
              </a:spcAft>
            </a:pPr>
            <a:r>
              <a:rPr lang="en-US" dirty="0">
                <a:solidFill>
                  <a:schemeClr val="tx1"/>
                </a:solidFill>
              </a:rPr>
              <a:t>Redesign your strategies &amp; interventions if needed</a:t>
            </a:r>
          </a:p>
        </p:txBody>
      </p:sp>
    </p:spTree>
    <p:extLst>
      <p:ext uri="{BB962C8B-B14F-4D97-AF65-F5344CB8AC3E}">
        <p14:creationId xmlns:p14="http://schemas.microsoft.com/office/powerpoint/2010/main" val="195660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657CC7-48AE-7D47-A3AD-7E6494D44F14}"/>
              </a:ext>
            </a:extLst>
          </p:cNvPr>
          <p:cNvSpPr>
            <a:spLocks noGrp="1"/>
          </p:cNvSpPr>
          <p:nvPr>
            <p:ph type="body" sz="quarter" idx="11"/>
          </p:nvPr>
        </p:nvSpPr>
        <p:spPr/>
        <p:txBody>
          <a:bodyPr/>
          <a:lstStyle/>
          <a:p>
            <a:r>
              <a:rPr lang="en-US" dirty="0"/>
              <a:t>Transparent Teaching</a:t>
            </a:r>
          </a:p>
        </p:txBody>
      </p:sp>
      <p:pic>
        <p:nvPicPr>
          <p:cNvPr id="6" name="Picture 5" descr="A group of people in a room&#10;&#10;Description automatically generated">
            <a:extLst>
              <a:ext uri="{FF2B5EF4-FFF2-40B4-BE49-F238E27FC236}">
                <a16:creationId xmlns:a16="http://schemas.microsoft.com/office/drawing/2014/main" id="{54AD14FE-AE13-B442-9857-4655C089206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52105" y="742950"/>
            <a:ext cx="5839789" cy="3892220"/>
          </a:xfrm>
          <a:prstGeom prst="rect">
            <a:avLst/>
          </a:prstGeom>
        </p:spPr>
      </p:pic>
    </p:spTree>
    <p:extLst>
      <p:ext uri="{BB962C8B-B14F-4D97-AF65-F5344CB8AC3E}">
        <p14:creationId xmlns:p14="http://schemas.microsoft.com/office/powerpoint/2010/main" val="44059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4A710B-E2CC-F04B-914A-DC091D1D8E8A}"/>
              </a:ext>
            </a:extLst>
          </p:cNvPr>
          <p:cNvSpPr txBox="1"/>
          <p:nvPr/>
        </p:nvSpPr>
        <p:spPr>
          <a:xfrm>
            <a:off x="952500" y="819150"/>
            <a:ext cx="7239000" cy="3323987"/>
          </a:xfrm>
          <a:prstGeom prst="rect">
            <a:avLst/>
          </a:prstGeom>
          <a:noFill/>
        </p:spPr>
        <p:txBody>
          <a:bodyPr wrap="square" rtlCol="0">
            <a:spAutoFit/>
          </a:bodyPr>
          <a:lstStyle/>
          <a:p>
            <a:pPr lvl="0" algn="ctr">
              <a:spcBef>
                <a:spcPts val="600"/>
              </a:spcBef>
            </a:pPr>
            <a:r>
              <a:rPr lang="en-US" sz="4000" dirty="0"/>
              <a:t>Transparent teaching methods help students understand </a:t>
            </a:r>
          </a:p>
          <a:p>
            <a:pPr lvl="0" algn="ctr">
              <a:spcBef>
                <a:spcPts val="600"/>
              </a:spcBef>
            </a:pPr>
            <a:r>
              <a:rPr lang="en-US" sz="4000" b="1" dirty="0">
                <a:latin typeface="Lato"/>
                <a:ea typeface="Lato"/>
                <a:cs typeface="Lato"/>
                <a:sym typeface="Lato"/>
              </a:rPr>
              <a:t>HOW and WHY</a:t>
            </a:r>
          </a:p>
          <a:p>
            <a:pPr lvl="0" algn="ctr">
              <a:spcBef>
                <a:spcPts val="600"/>
              </a:spcBef>
            </a:pPr>
            <a:r>
              <a:rPr lang="en-US" sz="4000" dirty="0"/>
              <a:t>they are learning course content in particular ways.</a:t>
            </a:r>
          </a:p>
        </p:txBody>
      </p:sp>
      <p:sp>
        <p:nvSpPr>
          <p:cNvPr id="2" name="Rectangle 1">
            <a:extLst>
              <a:ext uri="{FF2B5EF4-FFF2-40B4-BE49-F238E27FC236}">
                <a16:creationId xmlns:a16="http://schemas.microsoft.com/office/drawing/2014/main" id="{B2C88CAE-7142-894E-91C9-AFEF9F557090}"/>
              </a:ext>
            </a:extLst>
          </p:cNvPr>
          <p:cNvSpPr/>
          <p:nvPr/>
        </p:nvSpPr>
        <p:spPr>
          <a:xfrm>
            <a:off x="152400" y="4629150"/>
            <a:ext cx="8686800" cy="230832"/>
          </a:xfrm>
          <a:prstGeom prst="rect">
            <a:avLst/>
          </a:prstGeom>
        </p:spPr>
        <p:txBody>
          <a:bodyPr wrap="square">
            <a:spAutoFit/>
          </a:bodyPr>
          <a:lstStyle/>
          <a:p>
            <a:pPr lvl="0">
              <a:spcBef>
                <a:spcPts val="600"/>
              </a:spcBef>
            </a:pPr>
            <a:r>
              <a:rPr lang="en-US" sz="900" u="sng" dirty="0">
                <a:solidFill>
                  <a:schemeClr val="accent5"/>
                </a:solidFill>
                <a:hlinkClick r:id="rId2">
                  <a:extLst>
                    <a:ext uri="{A12FA001-AC4F-418D-AE19-62706E023703}">
                      <ahyp:hlinkClr xmlns:ahyp="http://schemas.microsoft.com/office/drawing/2018/hyperlinkcolor" val="tx"/>
                    </a:ext>
                  </a:extLst>
                </a:hlinkClick>
              </a:rPr>
              <a:t>https://www.aacu.org/publications-research/periodicals/transparency-teaching-faculty-share-data-and-improve-students</a:t>
            </a:r>
            <a:r>
              <a:rPr lang="en-US" sz="900" dirty="0">
                <a:solidFill>
                  <a:schemeClr val="accent5"/>
                </a:solidFill>
              </a:rPr>
              <a:t> </a:t>
            </a:r>
          </a:p>
        </p:txBody>
      </p:sp>
    </p:spTree>
    <p:extLst>
      <p:ext uri="{BB962C8B-B14F-4D97-AF65-F5344CB8AC3E}">
        <p14:creationId xmlns:p14="http://schemas.microsoft.com/office/powerpoint/2010/main" val="92649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BA8B81-F0B5-6A4E-A1B8-7DA10FC905EA}"/>
              </a:ext>
            </a:extLst>
          </p:cNvPr>
          <p:cNvSpPr>
            <a:spLocks noGrp="1"/>
          </p:cNvSpPr>
          <p:nvPr>
            <p:ph type="body" sz="quarter" idx="11"/>
          </p:nvPr>
        </p:nvSpPr>
        <p:spPr/>
        <p:txBody>
          <a:bodyPr/>
          <a:lstStyle/>
          <a:p>
            <a:r>
              <a:rPr lang="en-US" dirty="0"/>
              <a:t>Today’s Presenters</a:t>
            </a:r>
          </a:p>
        </p:txBody>
      </p:sp>
      <p:sp>
        <p:nvSpPr>
          <p:cNvPr id="7" name="TextBox 6">
            <a:extLst>
              <a:ext uri="{FF2B5EF4-FFF2-40B4-BE49-F238E27FC236}">
                <a16:creationId xmlns:a16="http://schemas.microsoft.com/office/drawing/2014/main" id="{1CD15BB0-F65F-384B-B474-80E99BFA21DD}"/>
              </a:ext>
            </a:extLst>
          </p:cNvPr>
          <p:cNvSpPr txBox="1"/>
          <p:nvPr/>
        </p:nvSpPr>
        <p:spPr>
          <a:xfrm>
            <a:off x="4994843" y="2850344"/>
            <a:ext cx="2735714" cy="954107"/>
          </a:xfrm>
          <a:prstGeom prst="rect">
            <a:avLst/>
          </a:prstGeom>
          <a:noFill/>
        </p:spPr>
        <p:txBody>
          <a:bodyPr wrap="square" rtlCol="0" anchor="t">
            <a:spAutoFit/>
          </a:bodyPr>
          <a:lstStyle/>
          <a:p>
            <a:pPr algn="ctr">
              <a:defRPr/>
            </a:pPr>
            <a:r>
              <a:rPr lang="en-US" sz="1400" b="1" kern="0" dirty="0">
                <a:latin typeface="Calibri" panose="020F0502020204030204" pitchFamily="34" charset="0"/>
                <a:ea typeface="Tahoma" panose="020B0604030504040204" pitchFamily="34" charset="0"/>
                <a:cs typeface="Calibri" panose="020F0502020204030204" pitchFamily="34" charset="0"/>
              </a:rPr>
              <a:t>Becky White</a:t>
            </a:r>
            <a:br>
              <a:rPr lang="en-US" sz="1400" b="1" kern="0" dirty="0">
                <a:latin typeface="Calibri" panose="020F0502020204030204" pitchFamily="34" charset="0"/>
                <a:ea typeface="Tahoma" panose="020B0604030504040204" pitchFamily="34" charset="0"/>
                <a:cs typeface="Calibri" panose="020F0502020204030204" pitchFamily="34" charset="0"/>
              </a:rPr>
            </a:br>
            <a:r>
              <a:rPr lang="en-US" sz="1400" i="1" kern="0" dirty="0">
                <a:latin typeface="Calibri" panose="020F0502020204030204" pitchFamily="34" charset="0"/>
                <a:ea typeface="Tahoma" panose="020B0604030504040204" pitchFamily="34" charset="0"/>
                <a:cs typeface="Calibri" panose="020F0502020204030204" pitchFamily="34" charset="0"/>
              </a:rPr>
              <a:t>Associate Vice President, Enrollment Management Solutions</a:t>
            </a:r>
          </a:p>
          <a:p>
            <a:pPr algn="ctr">
              <a:defRPr/>
            </a:pPr>
            <a:r>
              <a:rPr lang="en-US" sz="1400" b="1" kern="0" dirty="0">
                <a:latin typeface="Calibri" panose="020F0502020204030204" pitchFamily="34" charset="0"/>
                <a:ea typeface="Tahoma" panose="020B0604030504040204" pitchFamily="34" charset="0"/>
                <a:cs typeface="Calibri" panose="020F0502020204030204" pitchFamily="34" charset="0"/>
              </a:rPr>
              <a:t>MODERATOR</a:t>
            </a:r>
          </a:p>
        </p:txBody>
      </p:sp>
      <p:pic>
        <p:nvPicPr>
          <p:cNvPr id="10" name="Picture 9">
            <a:extLst>
              <a:ext uri="{FF2B5EF4-FFF2-40B4-BE49-F238E27FC236}">
                <a16:creationId xmlns:a16="http://schemas.microsoft.com/office/drawing/2014/main" id="{7EFAC5FD-F029-DF41-B597-C6B6E02F15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4378" y="3866007"/>
            <a:ext cx="1936644" cy="368023"/>
          </a:xfrm>
          <a:prstGeom prst="rect">
            <a:avLst/>
          </a:prstGeom>
        </p:spPr>
      </p:pic>
      <p:pic>
        <p:nvPicPr>
          <p:cNvPr id="2" name="Picture 1">
            <a:extLst>
              <a:ext uri="{FF2B5EF4-FFF2-40B4-BE49-F238E27FC236}">
                <a16:creationId xmlns:a16="http://schemas.microsoft.com/office/drawing/2014/main" id="{95DB4C0D-41BF-2745-9B08-497F29417682}"/>
              </a:ext>
            </a:extLst>
          </p:cNvPr>
          <p:cNvPicPr>
            <a:picLocks noChangeAspect="1"/>
          </p:cNvPicPr>
          <p:nvPr/>
        </p:nvPicPr>
        <p:blipFill>
          <a:blip r:embed="rId4"/>
          <a:stretch>
            <a:fillRect/>
          </a:stretch>
        </p:blipFill>
        <p:spPr>
          <a:xfrm>
            <a:off x="2164592" y="1149350"/>
            <a:ext cx="1600200" cy="1600200"/>
          </a:xfrm>
          <a:prstGeom prst="rect">
            <a:avLst/>
          </a:prstGeom>
        </p:spPr>
      </p:pic>
      <p:pic>
        <p:nvPicPr>
          <p:cNvPr id="5" name="Picture 4">
            <a:extLst>
              <a:ext uri="{FF2B5EF4-FFF2-40B4-BE49-F238E27FC236}">
                <a16:creationId xmlns:a16="http://schemas.microsoft.com/office/drawing/2014/main" id="{2E38551D-FAE8-5445-AEAD-6C28F99F2281}"/>
              </a:ext>
            </a:extLst>
          </p:cNvPr>
          <p:cNvPicPr>
            <a:picLocks noChangeAspect="1"/>
          </p:cNvPicPr>
          <p:nvPr/>
        </p:nvPicPr>
        <p:blipFill>
          <a:blip r:embed="rId5"/>
          <a:stretch>
            <a:fillRect/>
          </a:stretch>
        </p:blipFill>
        <p:spPr>
          <a:xfrm>
            <a:off x="5562600" y="1149350"/>
            <a:ext cx="1600200" cy="1600200"/>
          </a:xfrm>
          <a:prstGeom prst="rect">
            <a:avLst/>
          </a:prstGeom>
        </p:spPr>
      </p:pic>
      <p:sp>
        <p:nvSpPr>
          <p:cNvPr id="12" name="TextBox 11">
            <a:extLst>
              <a:ext uri="{FF2B5EF4-FFF2-40B4-BE49-F238E27FC236}">
                <a16:creationId xmlns:a16="http://schemas.microsoft.com/office/drawing/2014/main" id="{24809AAB-4686-5741-A610-F7A20A757222}"/>
              </a:ext>
            </a:extLst>
          </p:cNvPr>
          <p:cNvSpPr txBox="1"/>
          <p:nvPr/>
        </p:nvSpPr>
        <p:spPr>
          <a:xfrm>
            <a:off x="1394256" y="2850344"/>
            <a:ext cx="3140873" cy="954107"/>
          </a:xfrm>
          <a:prstGeom prst="rect">
            <a:avLst/>
          </a:prstGeom>
          <a:noFill/>
        </p:spPr>
        <p:txBody>
          <a:bodyPr wrap="square" rtlCol="0" anchor="t">
            <a:spAutoFit/>
          </a:bodyPr>
          <a:lstStyle/>
          <a:p>
            <a:pPr algn="ctr">
              <a:defRPr/>
            </a:pPr>
            <a:r>
              <a:rPr lang="en-US" sz="1400" b="1" kern="0" dirty="0">
                <a:latin typeface="Calibri" panose="020F0502020204030204" pitchFamily="34" charset="0"/>
                <a:ea typeface="Tahoma" panose="020B0604030504040204" pitchFamily="34" charset="0"/>
                <a:cs typeface="Calibri" panose="020F0502020204030204" pitchFamily="34" charset="0"/>
              </a:rPr>
              <a:t>Kerry Callahan </a:t>
            </a:r>
            <a:r>
              <a:rPr lang="en-US" sz="1400" b="1" kern="0" dirty="0" err="1">
                <a:latin typeface="Calibri" panose="020F0502020204030204" pitchFamily="34" charset="0"/>
                <a:ea typeface="Tahoma" panose="020B0604030504040204" pitchFamily="34" charset="0"/>
                <a:cs typeface="Calibri" panose="020F0502020204030204" pitchFamily="34" charset="0"/>
              </a:rPr>
              <a:t>Mandulak</a:t>
            </a:r>
            <a:r>
              <a:rPr lang="en-US" sz="1400" b="1" kern="0" dirty="0">
                <a:latin typeface="Calibri" panose="020F0502020204030204" pitchFamily="34" charset="0"/>
                <a:ea typeface="Tahoma" panose="020B0604030504040204" pitchFamily="34" charset="0"/>
                <a:cs typeface="Calibri" panose="020F0502020204030204" pitchFamily="34" charset="0"/>
              </a:rPr>
              <a:t>, PhD, CCC-SLP</a:t>
            </a:r>
          </a:p>
          <a:p>
            <a:pPr algn="ctr">
              <a:defRPr/>
            </a:pPr>
            <a:r>
              <a:rPr lang="en-US" sz="1400" i="1" kern="0" dirty="0">
                <a:latin typeface="Calibri" panose="020F0502020204030204" pitchFamily="34" charset="0"/>
                <a:ea typeface="Tahoma" panose="020B0604030504040204" pitchFamily="34" charset="0"/>
                <a:cs typeface="Calibri" panose="020F0502020204030204" pitchFamily="34" charset="0"/>
              </a:rPr>
              <a:t>Associate Professor &amp; Chair </a:t>
            </a:r>
            <a:br>
              <a:rPr lang="en-US" sz="1400" i="1" kern="0" dirty="0">
                <a:latin typeface="Calibri" panose="020F0502020204030204" pitchFamily="34" charset="0"/>
                <a:ea typeface="Tahoma" panose="020B0604030504040204" pitchFamily="34" charset="0"/>
                <a:cs typeface="Calibri" panose="020F0502020204030204" pitchFamily="34" charset="0"/>
              </a:rPr>
            </a:br>
            <a:r>
              <a:rPr lang="en-US" sz="1400" i="1" kern="0" dirty="0">
                <a:latin typeface="Calibri" panose="020F0502020204030204" pitchFamily="34" charset="0"/>
                <a:ea typeface="Tahoma" panose="020B0604030504040204" pitchFamily="34" charset="0"/>
                <a:cs typeface="Calibri" panose="020F0502020204030204" pitchFamily="34" charset="0"/>
              </a:rPr>
              <a:t>of Graduate Admissions</a:t>
            </a:r>
            <a:br>
              <a:rPr lang="en-US" sz="1400" i="1" kern="0" dirty="0">
                <a:latin typeface="Calibri" panose="020F0502020204030204" pitchFamily="34" charset="0"/>
                <a:ea typeface="Tahoma" panose="020B0604030504040204" pitchFamily="34" charset="0"/>
                <a:cs typeface="Calibri" panose="020F0502020204030204" pitchFamily="34" charset="0"/>
              </a:rPr>
            </a:br>
            <a:endParaRPr lang="en-US" sz="1400" i="1" kern="0" dirty="0">
              <a:latin typeface="Calibri" panose="020F0502020204030204" pitchFamily="34" charset="0"/>
              <a:ea typeface="Tahoma" panose="020B060403050404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DECFE283-33AF-0F4F-B84B-3761A8314C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31753" y="3576360"/>
            <a:ext cx="1265878" cy="860426"/>
          </a:xfrm>
          <a:prstGeom prst="rect">
            <a:avLst/>
          </a:prstGeom>
        </p:spPr>
      </p:pic>
    </p:spTree>
    <p:extLst>
      <p:ext uri="{BB962C8B-B14F-4D97-AF65-F5344CB8AC3E}">
        <p14:creationId xmlns:p14="http://schemas.microsoft.com/office/powerpoint/2010/main" val="405237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251578-A521-5543-8AD2-8C67C1F821EA}"/>
              </a:ext>
            </a:extLst>
          </p:cNvPr>
          <p:cNvSpPr>
            <a:spLocks noGrp="1"/>
          </p:cNvSpPr>
          <p:nvPr>
            <p:ph type="body" sz="quarter" idx="14"/>
          </p:nvPr>
        </p:nvSpPr>
        <p:spPr/>
        <p:txBody>
          <a:bodyPr/>
          <a:lstStyle/>
          <a:p>
            <a:pPr lvl="0">
              <a:spcBef>
                <a:spcPts val="0"/>
              </a:spcBef>
              <a:spcAft>
                <a:spcPts val="1200"/>
              </a:spcAft>
            </a:pPr>
            <a:r>
              <a:rPr lang="en-US" sz="2400" b="1" dirty="0">
                <a:solidFill>
                  <a:schemeClr val="tx1"/>
                </a:solidFill>
              </a:rPr>
              <a:t>Graduate</a:t>
            </a:r>
          </a:p>
          <a:p>
            <a:pPr lvl="0">
              <a:spcBef>
                <a:spcPts val="0"/>
              </a:spcBef>
              <a:spcAft>
                <a:spcPts val="1200"/>
              </a:spcAft>
            </a:pPr>
            <a:r>
              <a:rPr lang="en-US" dirty="0">
                <a:solidFill>
                  <a:schemeClr val="tx1"/>
                </a:solidFill>
              </a:rPr>
              <a:t>HOLISTIC REVIEW for admissions that increases the diversity and representation within our cohort</a:t>
            </a:r>
          </a:p>
          <a:p>
            <a:pPr marL="457200" lvl="0" indent="-342900">
              <a:spcBef>
                <a:spcPts val="0"/>
              </a:spcBef>
              <a:spcAft>
                <a:spcPts val="1200"/>
              </a:spcAft>
              <a:buSzPts val="1800"/>
              <a:buFont typeface="Arial" panose="020B0604020202020204" pitchFamily="34" charset="0"/>
              <a:buChar char="•"/>
            </a:pPr>
            <a:r>
              <a:rPr lang="en-US" sz="1800" dirty="0">
                <a:solidFill>
                  <a:schemeClr val="tx1"/>
                </a:solidFill>
              </a:rPr>
              <a:t>many different kinds of learners</a:t>
            </a:r>
          </a:p>
          <a:p>
            <a:pPr marL="457200" lvl="0" indent="-342900">
              <a:spcBef>
                <a:spcPts val="0"/>
              </a:spcBef>
              <a:spcAft>
                <a:spcPts val="1200"/>
              </a:spcAft>
              <a:buSzPts val="1800"/>
              <a:buFont typeface="Arial" panose="020B0604020202020204" pitchFamily="34" charset="0"/>
              <a:buChar char="•"/>
            </a:pPr>
            <a:r>
              <a:rPr lang="en-US" sz="1800" dirty="0">
                <a:solidFill>
                  <a:schemeClr val="tx1"/>
                </a:solidFill>
              </a:rPr>
              <a:t>wide variety of educational backgrounds / experiences</a:t>
            </a:r>
          </a:p>
          <a:p>
            <a:pPr>
              <a:spcBef>
                <a:spcPts val="0"/>
              </a:spcBef>
              <a:spcAft>
                <a:spcPts val="1200"/>
              </a:spcAft>
            </a:pPr>
            <a:endParaRPr lang="en-US" sz="2400" dirty="0">
              <a:solidFill>
                <a:schemeClr val="tx1"/>
              </a:solidFill>
            </a:endParaRPr>
          </a:p>
        </p:txBody>
      </p:sp>
      <p:sp>
        <p:nvSpPr>
          <p:cNvPr id="5" name="Text Placeholder 4">
            <a:extLst>
              <a:ext uri="{FF2B5EF4-FFF2-40B4-BE49-F238E27FC236}">
                <a16:creationId xmlns:a16="http://schemas.microsoft.com/office/drawing/2014/main" id="{C5FADBC5-060A-BD48-8CFA-A70F12889FB2}"/>
              </a:ext>
            </a:extLst>
          </p:cNvPr>
          <p:cNvSpPr>
            <a:spLocks noGrp="1"/>
          </p:cNvSpPr>
          <p:nvPr>
            <p:ph type="body" sz="quarter" idx="15"/>
          </p:nvPr>
        </p:nvSpPr>
        <p:spPr/>
        <p:txBody>
          <a:bodyPr/>
          <a:lstStyle/>
          <a:p>
            <a:pPr lvl="0">
              <a:spcBef>
                <a:spcPts val="0"/>
              </a:spcBef>
              <a:spcAft>
                <a:spcPts val="1200"/>
              </a:spcAft>
            </a:pPr>
            <a:r>
              <a:rPr lang="en-US" sz="2400" b="1" dirty="0">
                <a:solidFill>
                  <a:schemeClr val="tx1"/>
                </a:solidFill>
              </a:rPr>
              <a:t>Undergraduate</a:t>
            </a:r>
          </a:p>
          <a:p>
            <a:pPr lvl="0">
              <a:spcBef>
                <a:spcPts val="0"/>
              </a:spcBef>
              <a:spcAft>
                <a:spcPts val="1200"/>
              </a:spcAft>
            </a:pPr>
            <a:r>
              <a:rPr lang="en-US" dirty="0">
                <a:solidFill>
                  <a:schemeClr val="tx1"/>
                </a:solidFill>
              </a:rPr>
              <a:t>Recent findings : just 2 instances of transparent instruction has </a:t>
            </a:r>
            <a:r>
              <a:rPr lang="en-US" b="1" dirty="0">
                <a:solidFill>
                  <a:schemeClr val="tx1"/>
                </a:solidFill>
                <a:latin typeface="Lato"/>
                <a:ea typeface="Lato"/>
                <a:cs typeface="Lato"/>
                <a:sym typeface="Lato"/>
              </a:rPr>
              <a:t>significant, equitable benefits</a:t>
            </a:r>
            <a:r>
              <a:rPr lang="en-US" dirty="0">
                <a:solidFill>
                  <a:schemeClr val="tx1"/>
                </a:solidFill>
              </a:rPr>
              <a:t> for UG students</a:t>
            </a:r>
          </a:p>
          <a:p>
            <a:pPr marL="425450" lvl="0" indent="-285750">
              <a:spcBef>
                <a:spcPts val="0"/>
              </a:spcBef>
              <a:spcAft>
                <a:spcPts val="1200"/>
              </a:spcAft>
              <a:buSzPts val="1400"/>
              <a:buFont typeface="Arial" panose="020B0604020202020204" pitchFamily="34" charset="0"/>
              <a:buChar char="•"/>
            </a:pPr>
            <a:r>
              <a:rPr lang="en-US" sz="1800" dirty="0">
                <a:solidFill>
                  <a:schemeClr val="tx1"/>
                </a:solidFill>
              </a:rPr>
              <a:t>long-term effects</a:t>
            </a:r>
          </a:p>
          <a:p>
            <a:pPr marL="425450" lvl="0" indent="-285750">
              <a:spcBef>
                <a:spcPts val="0"/>
              </a:spcBef>
              <a:spcAft>
                <a:spcPts val="1200"/>
              </a:spcAft>
              <a:buSzPts val="1400"/>
              <a:buFont typeface="Arial" panose="020B0604020202020204" pitchFamily="34" charset="0"/>
              <a:buChar char="•"/>
            </a:pPr>
            <a:r>
              <a:rPr lang="en-US" sz="1800" dirty="0">
                <a:solidFill>
                  <a:schemeClr val="tx1"/>
                </a:solidFill>
              </a:rPr>
              <a:t>significantly enhanced student success</a:t>
            </a:r>
            <a:endParaRPr lang="en-US" sz="2400" dirty="0">
              <a:solidFill>
                <a:schemeClr val="tx1"/>
              </a:solidFill>
            </a:endParaRPr>
          </a:p>
        </p:txBody>
      </p:sp>
      <p:sp>
        <p:nvSpPr>
          <p:cNvPr id="2" name="Text Placeholder 1">
            <a:extLst>
              <a:ext uri="{FF2B5EF4-FFF2-40B4-BE49-F238E27FC236}">
                <a16:creationId xmlns:a16="http://schemas.microsoft.com/office/drawing/2014/main" id="{62AD9C6C-669E-9F4E-B9DB-592C596F0C29}"/>
              </a:ext>
            </a:extLst>
          </p:cNvPr>
          <p:cNvSpPr>
            <a:spLocks noGrp="1"/>
          </p:cNvSpPr>
          <p:nvPr>
            <p:ph type="body" sz="quarter" idx="11"/>
          </p:nvPr>
        </p:nvSpPr>
        <p:spPr/>
        <p:txBody>
          <a:bodyPr/>
          <a:lstStyle/>
          <a:p>
            <a:r>
              <a:rPr lang="en" dirty="0"/>
              <a:t>Why Transparent Teaching?</a:t>
            </a:r>
            <a:endParaRPr lang="en-US" dirty="0"/>
          </a:p>
        </p:txBody>
      </p:sp>
      <p:sp>
        <p:nvSpPr>
          <p:cNvPr id="3" name="TextBox 2">
            <a:extLst>
              <a:ext uri="{FF2B5EF4-FFF2-40B4-BE49-F238E27FC236}">
                <a16:creationId xmlns:a16="http://schemas.microsoft.com/office/drawing/2014/main" id="{617A5E03-BA27-4868-B809-B0304C89468D}"/>
              </a:ext>
            </a:extLst>
          </p:cNvPr>
          <p:cNvSpPr txBox="1"/>
          <p:nvPr/>
        </p:nvSpPr>
        <p:spPr>
          <a:xfrm>
            <a:off x="436005" y="4523601"/>
            <a:ext cx="2206310" cy="276999"/>
          </a:xfrm>
          <a:prstGeom prst="rect">
            <a:avLst/>
          </a:prstGeom>
          <a:noFill/>
        </p:spPr>
        <p:txBody>
          <a:bodyPr wrap="none" rtlCol="0">
            <a:spAutoFit/>
          </a:bodyPr>
          <a:lstStyle/>
          <a:p>
            <a:r>
              <a:rPr lang="en-US" sz="1200" dirty="0">
                <a:solidFill>
                  <a:schemeClr val="tx1">
                    <a:lumMod val="75000"/>
                    <a:lumOff val="25000"/>
                  </a:schemeClr>
                </a:solidFill>
                <a:hlinkClick r:id="rId2">
                  <a:extLst>
                    <a:ext uri="{A12FA001-AC4F-418D-AE19-62706E023703}">
                      <ahyp:hlinkClr xmlns:ahyp="http://schemas.microsoft.com/office/drawing/2018/hyperlinkcolor" val="tx"/>
                    </a:ext>
                  </a:extLst>
                </a:hlinkClick>
              </a:rPr>
              <a:t>Source: https://tilthighered.com</a:t>
            </a:r>
            <a:endParaRPr lang="en-US" sz="1200" dirty="0">
              <a:solidFill>
                <a:schemeClr val="tx1">
                  <a:lumMod val="75000"/>
                  <a:lumOff val="25000"/>
                </a:schemeClr>
              </a:solidFill>
            </a:endParaRPr>
          </a:p>
        </p:txBody>
      </p:sp>
    </p:spTree>
    <p:extLst>
      <p:ext uri="{BB962C8B-B14F-4D97-AF65-F5344CB8AC3E}">
        <p14:creationId xmlns:p14="http://schemas.microsoft.com/office/powerpoint/2010/main" val="141334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1E862D-F6EA-1940-895E-A7B190576DEC}"/>
              </a:ext>
            </a:extLst>
          </p:cNvPr>
          <p:cNvSpPr>
            <a:spLocks noGrp="1"/>
          </p:cNvSpPr>
          <p:nvPr>
            <p:ph type="body" sz="quarter" idx="11"/>
          </p:nvPr>
        </p:nvSpPr>
        <p:spPr/>
        <p:txBody>
          <a:bodyPr/>
          <a:lstStyle/>
          <a:p>
            <a:r>
              <a:rPr lang="en-US" dirty="0"/>
              <a:t>Universal Design for Learning – INCLUSIVE PEDAGOGY</a:t>
            </a:r>
          </a:p>
        </p:txBody>
      </p:sp>
      <p:pic>
        <p:nvPicPr>
          <p:cNvPr id="5" name="Picture 4" descr="A screenshot of a cell phone&#10;&#10;Description automatically generated">
            <a:extLst>
              <a:ext uri="{FF2B5EF4-FFF2-40B4-BE49-F238E27FC236}">
                <a16:creationId xmlns:a16="http://schemas.microsoft.com/office/drawing/2014/main" id="{69521DD2-BEA9-F043-8108-4E67F69943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400" y="678185"/>
            <a:ext cx="7315200" cy="3844282"/>
          </a:xfrm>
          <a:prstGeom prst="rect">
            <a:avLst/>
          </a:prstGeom>
        </p:spPr>
      </p:pic>
      <p:sp>
        <p:nvSpPr>
          <p:cNvPr id="6" name="TextBox 5">
            <a:extLst>
              <a:ext uri="{FF2B5EF4-FFF2-40B4-BE49-F238E27FC236}">
                <a16:creationId xmlns:a16="http://schemas.microsoft.com/office/drawing/2014/main" id="{6C19407D-B726-9646-96AC-A55B291A745E}"/>
              </a:ext>
            </a:extLst>
          </p:cNvPr>
          <p:cNvSpPr txBox="1"/>
          <p:nvPr/>
        </p:nvSpPr>
        <p:spPr>
          <a:xfrm>
            <a:off x="228600" y="4629150"/>
            <a:ext cx="4612160" cy="215444"/>
          </a:xfrm>
          <a:prstGeom prst="rect">
            <a:avLst/>
          </a:prstGeom>
          <a:noFill/>
        </p:spPr>
        <p:txBody>
          <a:bodyPr wrap="none" rtlCol="0">
            <a:spAutoFit/>
          </a:bodyPr>
          <a:lstStyle/>
          <a:p>
            <a:r>
              <a:rPr lang="en-US" sz="800" dirty="0">
                <a:solidFill>
                  <a:schemeClr val="accent5"/>
                </a:solidFill>
              </a:rPr>
              <a:t>Source: </a:t>
            </a:r>
            <a:r>
              <a:rPr lang="en-US" sz="800" dirty="0">
                <a:solidFill>
                  <a:schemeClr val="accent5"/>
                </a:solidFill>
                <a:hlinkClick r:id="rId3">
                  <a:extLst>
                    <a:ext uri="{A12FA001-AC4F-418D-AE19-62706E023703}">
                      <ahyp:hlinkClr xmlns:ahyp="http://schemas.microsoft.com/office/drawing/2018/hyperlinkcolor" val="tx"/>
                    </a:ext>
                  </a:extLst>
                </a:hlinkClick>
              </a:rPr>
              <a:t>https://dcal.dartmouth.edu/resources/teaching-learning-foundations/universal-design-education</a:t>
            </a:r>
            <a:endParaRPr lang="en-US" sz="800" dirty="0">
              <a:solidFill>
                <a:schemeClr val="accent5"/>
              </a:solidFill>
            </a:endParaRPr>
          </a:p>
        </p:txBody>
      </p:sp>
    </p:spTree>
    <p:extLst>
      <p:ext uri="{BB962C8B-B14F-4D97-AF65-F5344CB8AC3E}">
        <p14:creationId xmlns:p14="http://schemas.microsoft.com/office/powerpoint/2010/main" val="231653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DCD0AF-1F44-E240-971E-71E5A313A9D5}"/>
              </a:ext>
            </a:extLst>
          </p:cNvPr>
          <p:cNvSpPr>
            <a:spLocks noGrp="1"/>
          </p:cNvSpPr>
          <p:nvPr>
            <p:ph type="body" sz="quarter" idx="11"/>
          </p:nvPr>
        </p:nvSpPr>
        <p:spPr/>
        <p:txBody>
          <a:bodyPr/>
          <a:lstStyle/>
          <a:p>
            <a:r>
              <a:rPr lang="en-US" dirty="0"/>
              <a:t>Universal Design for Learning</a:t>
            </a:r>
          </a:p>
        </p:txBody>
      </p:sp>
      <p:sp>
        <p:nvSpPr>
          <p:cNvPr id="3" name="Text Placeholder 2">
            <a:extLst>
              <a:ext uri="{FF2B5EF4-FFF2-40B4-BE49-F238E27FC236}">
                <a16:creationId xmlns:a16="http://schemas.microsoft.com/office/drawing/2014/main" id="{030924E4-1E30-524B-B992-51381505FD0F}"/>
              </a:ext>
            </a:extLst>
          </p:cNvPr>
          <p:cNvSpPr>
            <a:spLocks noGrp="1"/>
          </p:cNvSpPr>
          <p:nvPr>
            <p:ph type="body" sz="quarter" idx="12"/>
          </p:nvPr>
        </p:nvSpPr>
        <p:spPr/>
        <p:txBody>
          <a:bodyPr/>
          <a:lstStyle/>
          <a:p>
            <a:r>
              <a:rPr lang="en-US" dirty="0">
                <a:solidFill>
                  <a:schemeClr val="tx1"/>
                </a:solidFill>
              </a:rPr>
              <a:t>Teaching Framework</a:t>
            </a:r>
          </a:p>
          <a:p>
            <a:pPr lvl="1"/>
            <a:r>
              <a:rPr lang="en-US" dirty="0">
                <a:solidFill>
                  <a:schemeClr val="tx1"/>
                </a:solidFill>
              </a:rPr>
              <a:t>Learner Variability</a:t>
            </a:r>
          </a:p>
          <a:p>
            <a:pPr lvl="1"/>
            <a:endParaRPr lang="en-US" sz="900" dirty="0">
              <a:solidFill>
                <a:schemeClr val="tx1"/>
              </a:solidFill>
            </a:endParaRPr>
          </a:p>
          <a:p>
            <a:r>
              <a:rPr lang="en-US" dirty="0">
                <a:solidFill>
                  <a:schemeClr val="tx1"/>
                </a:solidFill>
              </a:rPr>
              <a:t>Accessible Education</a:t>
            </a:r>
          </a:p>
          <a:p>
            <a:pPr lvl="1"/>
            <a:r>
              <a:rPr lang="en-US" dirty="0">
                <a:solidFill>
                  <a:schemeClr val="tx1"/>
                </a:solidFill>
              </a:rPr>
              <a:t>Range of learner background / needs</a:t>
            </a:r>
          </a:p>
          <a:p>
            <a:pPr lvl="1"/>
            <a:endParaRPr lang="en-US" sz="900" dirty="0">
              <a:solidFill>
                <a:schemeClr val="tx1"/>
              </a:solidFill>
            </a:endParaRPr>
          </a:p>
          <a:p>
            <a:r>
              <a:rPr lang="en-US" dirty="0">
                <a:solidFill>
                  <a:schemeClr val="tx1"/>
                </a:solidFill>
              </a:rPr>
              <a:t>Proactive approach</a:t>
            </a:r>
          </a:p>
          <a:p>
            <a:pPr lvl="1"/>
            <a:r>
              <a:rPr lang="en-US" dirty="0">
                <a:solidFill>
                  <a:schemeClr val="tx1"/>
                </a:solidFill>
              </a:rPr>
              <a:t>Not retro-fitting</a:t>
            </a:r>
          </a:p>
          <a:p>
            <a:pPr lvl="1"/>
            <a:r>
              <a:rPr lang="en-US" dirty="0">
                <a:solidFill>
                  <a:schemeClr val="tx1"/>
                </a:solidFill>
              </a:rPr>
              <a:t>Positively influence students understanding of their own capabilities</a:t>
            </a:r>
          </a:p>
          <a:p>
            <a:pPr lvl="1"/>
            <a:endParaRPr lang="en-US" sz="900" dirty="0">
              <a:solidFill>
                <a:schemeClr val="tx1"/>
              </a:solidFill>
            </a:endParaRPr>
          </a:p>
          <a:p>
            <a:r>
              <a:rPr lang="en-US" dirty="0">
                <a:solidFill>
                  <a:schemeClr val="tx1"/>
                </a:solidFill>
              </a:rPr>
              <a:t>Address student needs</a:t>
            </a:r>
          </a:p>
          <a:p>
            <a:pPr lvl="1"/>
            <a:r>
              <a:rPr lang="en-US" dirty="0">
                <a:solidFill>
                  <a:schemeClr val="tx1"/>
                </a:solidFill>
              </a:rPr>
              <a:t>Increased diversity of students on multiple dimensions</a:t>
            </a:r>
          </a:p>
        </p:txBody>
      </p:sp>
    </p:spTree>
    <p:extLst>
      <p:ext uri="{BB962C8B-B14F-4D97-AF65-F5344CB8AC3E}">
        <p14:creationId xmlns:p14="http://schemas.microsoft.com/office/powerpoint/2010/main" val="139751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93BB2F-F099-6F4D-85DB-00724494F324}"/>
              </a:ext>
            </a:extLst>
          </p:cNvPr>
          <p:cNvSpPr>
            <a:spLocks noGrp="1"/>
          </p:cNvSpPr>
          <p:nvPr>
            <p:ph type="body" sz="quarter" idx="11"/>
          </p:nvPr>
        </p:nvSpPr>
        <p:spPr>
          <a:xfrm>
            <a:off x="874918" y="285750"/>
            <a:ext cx="7811887" cy="394643"/>
          </a:xfrm>
        </p:spPr>
        <p:txBody>
          <a:bodyPr/>
          <a:lstStyle/>
          <a:p>
            <a:r>
              <a:rPr lang="en-US" dirty="0"/>
              <a:t>What unique support do students of all type need once they’ve been accepted?</a:t>
            </a:r>
          </a:p>
        </p:txBody>
      </p:sp>
      <p:pic>
        <p:nvPicPr>
          <p:cNvPr id="6" name="Picture 5" descr="A group of people sitting at a table&#10;&#10;Description automatically generated">
            <a:extLst>
              <a:ext uri="{FF2B5EF4-FFF2-40B4-BE49-F238E27FC236}">
                <a16:creationId xmlns:a16="http://schemas.microsoft.com/office/drawing/2014/main" id="{10D6B083-96EB-3444-B325-66644D0F4AD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97843" y="1016000"/>
            <a:ext cx="5548313" cy="3698875"/>
          </a:xfrm>
          <a:prstGeom prst="rect">
            <a:avLst/>
          </a:prstGeom>
        </p:spPr>
      </p:pic>
    </p:spTree>
    <p:extLst>
      <p:ext uri="{BB962C8B-B14F-4D97-AF65-F5344CB8AC3E}">
        <p14:creationId xmlns:p14="http://schemas.microsoft.com/office/powerpoint/2010/main" val="24163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09457-7891-154D-8538-23DB3E1AE40E}"/>
              </a:ext>
            </a:extLst>
          </p:cNvPr>
          <p:cNvSpPr>
            <a:spLocks noGrp="1"/>
          </p:cNvSpPr>
          <p:nvPr>
            <p:ph type="body" sz="quarter" idx="11"/>
          </p:nvPr>
        </p:nvSpPr>
        <p:spPr/>
        <p:txBody>
          <a:bodyPr/>
          <a:lstStyle/>
          <a:p>
            <a:endParaRPr lang="en-US"/>
          </a:p>
        </p:txBody>
      </p:sp>
      <p:pic>
        <p:nvPicPr>
          <p:cNvPr id="4" name="Picture 3">
            <a:extLst>
              <a:ext uri="{FF2B5EF4-FFF2-40B4-BE49-F238E27FC236}">
                <a16:creationId xmlns:a16="http://schemas.microsoft.com/office/drawing/2014/main" id="{748DD022-AB50-7942-B2CA-01AADC771651}"/>
              </a:ext>
            </a:extLst>
          </p:cNvPr>
          <p:cNvPicPr>
            <a:picLocks noChangeAspect="1"/>
          </p:cNvPicPr>
          <p:nvPr/>
        </p:nvPicPr>
        <p:blipFill>
          <a:blip r:embed="rId3"/>
          <a:stretch>
            <a:fillRect/>
          </a:stretch>
        </p:blipFill>
        <p:spPr>
          <a:xfrm>
            <a:off x="17105" y="0"/>
            <a:ext cx="9109790" cy="5143500"/>
          </a:xfrm>
          <a:prstGeom prst="rect">
            <a:avLst/>
          </a:prstGeom>
        </p:spPr>
      </p:pic>
    </p:spTree>
    <p:extLst>
      <p:ext uri="{BB962C8B-B14F-4D97-AF65-F5344CB8AC3E}">
        <p14:creationId xmlns:p14="http://schemas.microsoft.com/office/powerpoint/2010/main" val="148366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9F26F3-83A9-2F41-91DA-BA2E9E805B9C}"/>
              </a:ext>
            </a:extLst>
          </p:cNvPr>
          <p:cNvSpPr>
            <a:spLocks noGrp="1"/>
          </p:cNvSpPr>
          <p:nvPr>
            <p:ph type="body" sz="quarter" idx="10"/>
          </p:nvPr>
        </p:nvSpPr>
        <p:spPr/>
        <p:txBody>
          <a:bodyPr/>
          <a:lstStyle/>
          <a:p>
            <a:r>
              <a:rPr lang="en-US" dirty="0"/>
              <a:t>Q &amp; A</a:t>
            </a:r>
          </a:p>
        </p:txBody>
      </p:sp>
      <p:sp>
        <p:nvSpPr>
          <p:cNvPr id="3" name="Text Placeholder 2">
            <a:extLst>
              <a:ext uri="{FF2B5EF4-FFF2-40B4-BE49-F238E27FC236}">
                <a16:creationId xmlns:a16="http://schemas.microsoft.com/office/drawing/2014/main" id="{47F57196-BCF9-BF40-9280-42D476D5F88C}"/>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1733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5F6EFA-422A-7540-BCEF-139D681B1350}"/>
              </a:ext>
            </a:extLst>
          </p:cNvPr>
          <p:cNvSpPr>
            <a:spLocks noGrp="1"/>
          </p:cNvSpPr>
          <p:nvPr>
            <p:ph type="title"/>
          </p:nvPr>
        </p:nvSpPr>
        <p:spPr/>
        <p:txBody>
          <a:bodyPr/>
          <a:lstStyle/>
          <a:p>
            <a:r>
              <a:rPr lang="en-US" dirty="0"/>
              <a:t>Thank You. </a:t>
            </a:r>
          </a:p>
        </p:txBody>
      </p:sp>
      <p:sp>
        <p:nvSpPr>
          <p:cNvPr id="4" name="TextBox 3">
            <a:extLst>
              <a:ext uri="{FF2B5EF4-FFF2-40B4-BE49-F238E27FC236}">
                <a16:creationId xmlns:a16="http://schemas.microsoft.com/office/drawing/2014/main" id="{6CF091D1-20F6-6041-A61E-5F6D5D8944FB}"/>
              </a:ext>
            </a:extLst>
          </p:cNvPr>
          <p:cNvSpPr txBox="1"/>
          <p:nvPr/>
        </p:nvSpPr>
        <p:spPr>
          <a:xfrm>
            <a:off x="877111" y="3486150"/>
            <a:ext cx="3694889" cy="830997"/>
          </a:xfrm>
          <a:prstGeom prst="rect">
            <a:avLst/>
          </a:prstGeom>
          <a:noFill/>
        </p:spPr>
        <p:txBody>
          <a:bodyPr wrap="square" rtlCol="0">
            <a:spAutoFit/>
          </a:bodyPr>
          <a:lstStyle/>
          <a:p>
            <a:r>
              <a:rPr lang="en-US" sz="1600" b="1" dirty="0"/>
              <a:t>Kerry Callahan Mandulak, PhD, CCC-SLP</a:t>
            </a:r>
          </a:p>
          <a:p>
            <a:r>
              <a:rPr lang="en-US" sz="1600" dirty="0">
                <a:hlinkClick r:id="rId2"/>
              </a:rPr>
              <a:t>mandulak@pacificu.edu</a:t>
            </a:r>
            <a:r>
              <a:rPr lang="en-US" sz="1600" dirty="0"/>
              <a:t> </a:t>
            </a:r>
          </a:p>
          <a:p>
            <a:endParaRPr lang="en-US" sz="1600" dirty="0"/>
          </a:p>
        </p:txBody>
      </p:sp>
      <p:sp>
        <p:nvSpPr>
          <p:cNvPr id="6" name="TextBox 5">
            <a:extLst>
              <a:ext uri="{FF2B5EF4-FFF2-40B4-BE49-F238E27FC236}">
                <a16:creationId xmlns:a16="http://schemas.microsoft.com/office/drawing/2014/main" id="{4F9C2165-91B4-C646-9135-A18B04312B2C}"/>
              </a:ext>
            </a:extLst>
          </p:cNvPr>
          <p:cNvSpPr txBox="1"/>
          <p:nvPr/>
        </p:nvSpPr>
        <p:spPr>
          <a:xfrm>
            <a:off x="5105400" y="3486150"/>
            <a:ext cx="2286000" cy="830997"/>
          </a:xfrm>
          <a:prstGeom prst="rect">
            <a:avLst/>
          </a:prstGeom>
          <a:noFill/>
        </p:spPr>
        <p:txBody>
          <a:bodyPr wrap="square" rtlCol="0">
            <a:spAutoFit/>
          </a:bodyPr>
          <a:lstStyle/>
          <a:p>
            <a:r>
              <a:rPr lang="en-US" sz="1600" b="1" dirty="0"/>
              <a:t>Becky White</a:t>
            </a:r>
          </a:p>
          <a:p>
            <a:r>
              <a:rPr lang="en-US" sz="1600" dirty="0">
                <a:hlinkClick r:id="rId3"/>
              </a:rPr>
              <a:t>bwhite@liaisonedu.com</a:t>
            </a:r>
            <a:r>
              <a:rPr lang="en-US" sz="1600" dirty="0"/>
              <a:t> </a:t>
            </a:r>
          </a:p>
          <a:p>
            <a:endParaRPr lang="en-US" sz="1600" dirty="0"/>
          </a:p>
        </p:txBody>
      </p:sp>
    </p:spTree>
    <p:extLst>
      <p:ext uri="{BB962C8B-B14F-4D97-AF65-F5344CB8AC3E}">
        <p14:creationId xmlns:p14="http://schemas.microsoft.com/office/powerpoint/2010/main" val="247528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51C8B0-8213-A84F-98C8-95AC5A6658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4916676"/>
          </a:xfrm>
          <a:prstGeom prst="rect">
            <a:avLst/>
          </a:prstGeom>
        </p:spPr>
      </p:pic>
      <p:sp>
        <p:nvSpPr>
          <p:cNvPr id="3" name="Rectangle 2">
            <a:extLst>
              <a:ext uri="{FF2B5EF4-FFF2-40B4-BE49-F238E27FC236}">
                <a16:creationId xmlns:a16="http://schemas.microsoft.com/office/drawing/2014/main" id="{77816666-6851-A546-95C1-B598AC39AF46}"/>
              </a:ext>
            </a:extLst>
          </p:cNvPr>
          <p:cNvSpPr/>
          <p:nvPr/>
        </p:nvSpPr>
        <p:spPr>
          <a:xfrm>
            <a:off x="0" y="6349"/>
            <a:ext cx="2514600" cy="4910328"/>
          </a:xfrm>
          <a:prstGeom prst="rect">
            <a:avLst/>
          </a:prstGeom>
          <a:solidFill>
            <a:schemeClr val="tx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dirty="0"/>
          </a:p>
        </p:txBody>
      </p:sp>
      <p:sp>
        <p:nvSpPr>
          <p:cNvPr id="4" name="TextBox 3">
            <a:extLst>
              <a:ext uri="{FF2B5EF4-FFF2-40B4-BE49-F238E27FC236}">
                <a16:creationId xmlns:a16="http://schemas.microsoft.com/office/drawing/2014/main" id="{24459CE3-A987-6441-9E55-99BF2A458A86}"/>
              </a:ext>
            </a:extLst>
          </p:cNvPr>
          <p:cNvSpPr txBox="1"/>
          <p:nvPr/>
        </p:nvSpPr>
        <p:spPr>
          <a:xfrm>
            <a:off x="215061" y="1582368"/>
            <a:ext cx="2084478" cy="2952090"/>
          </a:xfrm>
          <a:prstGeom prst="rect">
            <a:avLst/>
          </a:prstGeom>
          <a:noFill/>
        </p:spPr>
        <p:txBody>
          <a:bodyPr wrap="square" rtlCol="0">
            <a:spAutoFit/>
          </a:bodyPr>
          <a:lstStyle/>
          <a:p>
            <a:pPr marL="257175" indent="-257175" fontAlgn="base">
              <a:spcAft>
                <a:spcPts val="675"/>
              </a:spcAft>
              <a:buFont typeface="Arial" panose="020B0604020202020204" pitchFamily="34" charset="0"/>
              <a:buChar char="•"/>
            </a:pPr>
            <a:r>
              <a:rPr lang="en-US" sz="1800" dirty="0">
                <a:solidFill>
                  <a:srgbClr val="FFFFFF"/>
                </a:solidFill>
              </a:rPr>
              <a:t>Private, liberal arts university in Forest Grove, Oregon</a:t>
            </a:r>
          </a:p>
          <a:p>
            <a:pPr marL="257175" indent="-257175" fontAlgn="base">
              <a:spcAft>
                <a:spcPts val="675"/>
              </a:spcAft>
              <a:buFont typeface="Arial" panose="020B0604020202020204" pitchFamily="34" charset="0"/>
              <a:buChar char="•"/>
            </a:pPr>
            <a:r>
              <a:rPr lang="en-US" sz="1800" dirty="0">
                <a:solidFill>
                  <a:srgbClr val="FFFFFF"/>
                </a:solidFill>
              </a:rPr>
              <a:t>Total undergraduate and graduate enrollment: 3,875 students</a:t>
            </a:r>
            <a:br>
              <a:rPr lang="en-US" sz="1800" dirty="0">
                <a:solidFill>
                  <a:srgbClr val="FFFFFF"/>
                </a:solidFill>
              </a:rPr>
            </a:br>
            <a:endParaRPr lang="en-US" sz="1800" dirty="0">
              <a:solidFill>
                <a:srgbClr val="FFFFFF"/>
              </a:solidFill>
            </a:endParaRPr>
          </a:p>
        </p:txBody>
      </p:sp>
      <p:pic>
        <p:nvPicPr>
          <p:cNvPr id="5" name="Picture 4">
            <a:extLst>
              <a:ext uri="{FF2B5EF4-FFF2-40B4-BE49-F238E27FC236}">
                <a16:creationId xmlns:a16="http://schemas.microsoft.com/office/drawing/2014/main" id="{A3D8AC0E-9463-4E44-AE18-6DD77E721DC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020" t="-8245" r="-2332" b="-4876"/>
          <a:stretch/>
        </p:blipFill>
        <p:spPr>
          <a:xfrm>
            <a:off x="609600" y="226824"/>
            <a:ext cx="1371600" cy="973326"/>
          </a:xfrm>
          <a:prstGeom prst="rect">
            <a:avLst/>
          </a:prstGeom>
          <a:solidFill>
            <a:schemeClr val="bg1"/>
          </a:solidFill>
        </p:spPr>
      </p:pic>
    </p:spTree>
    <p:extLst>
      <p:ext uri="{BB962C8B-B14F-4D97-AF65-F5344CB8AC3E}">
        <p14:creationId xmlns:p14="http://schemas.microsoft.com/office/powerpoint/2010/main" val="28112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204ACE-2F52-BB44-BFC4-9AC6028D9542}"/>
              </a:ext>
            </a:extLst>
          </p:cNvPr>
          <p:cNvSpPr>
            <a:spLocks noGrp="1"/>
          </p:cNvSpPr>
          <p:nvPr>
            <p:ph type="body" sz="quarter" idx="10"/>
          </p:nvPr>
        </p:nvSpPr>
        <p:spPr>
          <a:xfrm>
            <a:off x="533400" y="3543300"/>
            <a:ext cx="7239000" cy="742950"/>
          </a:xfrm>
        </p:spPr>
        <p:txBody>
          <a:bodyPr>
            <a:noAutofit/>
          </a:bodyPr>
          <a:lstStyle/>
          <a:p>
            <a:r>
              <a:rPr lang="en-US" dirty="0"/>
              <a:t>Evolving Admissions Processes to Foster a Culture of Diversity and Inclusion</a:t>
            </a:r>
          </a:p>
        </p:txBody>
      </p:sp>
    </p:spTree>
    <p:extLst>
      <p:ext uri="{BB962C8B-B14F-4D97-AF65-F5344CB8AC3E}">
        <p14:creationId xmlns:p14="http://schemas.microsoft.com/office/powerpoint/2010/main" val="244697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6F4678B-05E3-1441-B8F3-35BDDB111975}"/>
              </a:ext>
            </a:extLst>
          </p:cNvPr>
          <p:cNvSpPr>
            <a:spLocks noGrp="1"/>
          </p:cNvSpPr>
          <p:nvPr>
            <p:ph type="body" sz="quarter" idx="11"/>
          </p:nvPr>
        </p:nvSpPr>
        <p:spPr/>
        <p:txBody>
          <a:bodyPr/>
          <a:lstStyle/>
          <a:p>
            <a:r>
              <a:rPr lang="en-US" dirty="0"/>
              <a:t>Inside Graduate Admissions </a:t>
            </a:r>
            <a:r>
              <a:rPr lang="en-US" sz="1600" dirty="0"/>
              <a:t>(</a:t>
            </a:r>
            <a:r>
              <a:rPr lang="en-US" sz="1600" dirty="0" err="1"/>
              <a:t>Posselt</a:t>
            </a:r>
            <a:r>
              <a:rPr lang="en-US" sz="1600" dirty="0"/>
              <a:t>, 2016)</a:t>
            </a:r>
            <a:endParaRPr lang="en-US" dirty="0"/>
          </a:p>
        </p:txBody>
      </p:sp>
      <p:sp>
        <p:nvSpPr>
          <p:cNvPr id="5" name="Content Placeholder 2">
            <a:extLst>
              <a:ext uri="{FF2B5EF4-FFF2-40B4-BE49-F238E27FC236}">
                <a16:creationId xmlns:a16="http://schemas.microsoft.com/office/drawing/2014/main" id="{074ED02F-A42E-DE49-9050-BD4FE6EE805B}"/>
              </a:ext>
            </a:extLst>
          </p:cNvPr>
          <p:cNvSpPr txBox="1">
            <a:spLocks/>
          </p:cNvSpPr>
          <p:nvPr/>
        </p:nvSpPr>
        <p:spPr>
          <a:xfrm>
            <a:off x="857251" y="1169044"/>
            <a:ext cx="7429499" cy="3638930"/>
          </a:xfrm>
        </p:spPr>
        <p:txBody>
          <a:bodyPr>
            <a:normAutofit/>
          </a:bodyPr>
          <a:lstStyle>
            <a:lvl1pPr marL="0" indent="0" algn="l" defTabSz="342908" rtl="0" eaLnBrk="1" latinLnBrk="0" hangingPunct="1">
              <a:spcBef>
                <a:spcPct val="20000"/>
              </a:spcBef>
              <a:buFont typeface="Arial"/>
              <a:buNone/>
              <a:defRPr sz="1800" b="0" i="0" kern="1200">
                <a:solidFill>
                  <a:schemeClr val="bg1">
                    <a:lumMod val="50000"/>
                  </a:schemeClr>
                </a:solidFill>
                <a:latin typeface="Calibri" charset="0"/>
                <a:ea typeface="Calibri" charset="0"/>
                <a:cs typeface="Calibri" charset="0"/>
              </a:defRPr>
            </a:lvl1pPr>
            <a:lvl2pPr marL="342908" indent="0" algn="l" defTabSz="342908" rtl="0" eaLnBrk="1" latinLnBrk="0" hangingPunct="1">
              <a:spcBef>
                <a:spcPct val="20000"/>
              </a:spcBef>
              <a:buFont typeface="Arial"/>
              <a:buNone/>
              <a:defRPr sz="1350" b="0" i="0" kern="1200">
                <a:solidFill>
                  <a:schemeClr val="bg1">
                    <a:lumMod val="50000"/>
                  </a:schemeClr>
                </a:solidFill>
                <a:latin typeface="Calibri" charset="0"/>
                <a:ea typeface="Calibri" charset="0"/>
                <a:cs typeface="Calibri" charset="0"/>
              </a:defRPr>
            </a:lvl2pPr>
            <a:lvl3pPr marL="685818" indent="0" algn="l" defTabSz="342908" rtl="0" eaLnBrk="1" latinLnBrk="0" hangingPunct="1">
              <a:spcBef>
                <a:spcPct val="20000"/>
              </a:spcBef>
              <a:buFont typeface="Arial"/>
              <a:buNone/>
              <a:defRPr sz="1210" b="0" i="0" kern="1200">
                <a:solidFill>
                  <a:schemeClr val="bg1">
                    <a:lumMod val="50000"/>
                  </a:schemeClr>
                </a:solidFill>
                <a:latin typeface="Calibri" charset="0"/>
                <a:ea typeface="Calibri" charset="0"/>
                <a:cs typeface="Calibri" charset="0"/>
              </a:defRPr>
            </a:lvl3pPr>
            <a:lvl4pPr marL="1028726" indent="0" algn="l" defTabSz="342908" rtl="0" eaLnBrk="1" latinLnBrk="0" hangingPunct="1">
              <a:spcBef>
                <a:spcPct val="20000"/>
              </a:spcBef>
              <a:buFont typeface="Arial"/>
              <a:buNone/>
              <a:defRPr sz="1041" b="0" i="0" kern="1200">
                <a:solidFill>
                  <a:schemeClr val="bg1">
                    <a:lumMod val="50000"/>
                  </a:schemeClr>
                </a:solidFill>
                <a:latin typeface="Calibri" charset="0"/>
                <a:ea typeface="Calibri" charset="0"/>
                <a:cs typeface="Calibri" charset="0"/>
              </a:defRPr>
            </a:lvl4pPr>
            <a:lvl5pPr marL="1371635" indent="0" algn="l" defTabSz="342908" rtl="0" eaLnBrk="1" latinLnBrk="0" hangingPunct="1">
              <a:spcBef>
                <a:spcPct val="20000"/>
              </a:spcBef>
              <a:buFont typeface="Arial"/>
              <a:buNone/>
              <a:defRPr sz="1041" b="0" i="0" kern="1200">
                <a:solidFill>
                  <a:schemeClr val="bg1">
                    <a:lumMod val="50000"/>
                  </a:schemeClr>
                </a:solidFill>
                <a:latin typeface="Calibri" charset="0"/>
                <a:ea typeface="Calibri" charset="0"/>
                <a:cs typeface="Calibri" charset="0"/>
              </a:defRPr>
            </a:lvl5pPr>
            <a:lvl6pPr marL="1885998" indent="-171454" algn="l" defTabSz="342908" rtl="0" eaLnBrk="1" latinLnBrk="0" hangingPunct="1">
              <a:spcBef>
                <a:spcPct val="20000"/>
              </a:spcBef>
              <a:buFont typeface="Arial"/>
              <a:buChar char="•"/>
              <a:defRPr sz="1491" kern="1200">
                <a:solidFill>
                  <a:schemeClr val="tx1"/>
                </a:solidFill>
                <a:latin typeface="+mn-lt"/>
                <a:ea typeface="+mn-ea"/>
                <a:cs typeface="+mn-cs"/>
              </a:defRPr>
            </a:lvl6pPr>
            <a:lvl7pPr marL="2228906" indent="-171454" algn="l" defTabSz="342908" rtl="0" eaLnBrk="1" latinLnBrk="0" hangingPunct="1">
              <a:spcBef>
                <a:spcPct val="20000"/>
              </a:spcBef>
              <a:buFont typeface="Arial"/>
              <a:buChar char="•"/>
              <a:defRPr sz="1491" kern="1200">
                <a:solidFill>
                  <a:schemeClr val="tx1"/>
                </a:solidFill>
                <a:latin typeface="+mn-lt"/>
                <a:ea typeface="+mn-ea"/>
                <a:cs typeface="+mn-cs"/>
              </a:defRPr>
            </a:lvl7pPr>
            <a:lvl8pPr marL="2571814" indent="-171454" algn="l" defTabSz="342908" rtl="0" eaLnBrk="1" latinLnBrk="0" hangingPunct="1">
              <a:spcBef>
                <a:spcPct val="20000"/>
              </a:spcBef>
              <a:buFont typeface="Arial"/>
              <a:buChar char="•"/>
              <a:defRPr sz="1491" kern="1200">
                <a:solidFill>
                  <a:schemeClr val="tx1"/>
                </a:solidFill>
                <a:latin typeface="+mn-lt"/>
                <a:ea typeface="+mn-ea"/>
                <a:cs typeface="+mn-cs"/>
              </a:defRPr>
            </a:lvl8pPr>
            <a:lvl9pPr marL="2914724" indent="-171454" algn="l" defTabSz="342908" rtl="0" eaLnBrk="1" latinLnBrk="0" hangingPunct="1">
              <a:spcBef>
                <a:spcPct val="20000"/>
              </a:spcBef>
              <a:buFont typeface="Arial"/>
              <a:buChar char="•"/>
              <a:defRPr sz="1491" kern="1200">
                <a:solidFill>
                  <a:schemeClr val="tx1"/>
                </a:solidFill>
                <a:latin typeface="+mn-lt"/>
                <a:ea typeface="+mn-ea"/>
                <a:cs typeface="+mn-cs"/>
              </a:defRPr>
            </a:lvl9pPr>
          </a:lstStyle>
          <a:p>
            <a:pPr algn="ctr"/>
            <a:r>
              <a:rPr lang="en-US" sz="3500" dirty="0">
                <a:solidFill>
                  <a:schemeClr val="tx1"/>
                </a:solidFill>
              </a:rPr>
              <a:t>“Faculty experience admissions work as </a:t>
            </a:r>
            <a:r>
              <a:rPr lang="en-US" sz="3500" b="1" i="1" dirty="0">
                <a:solidFill>
                  <a:schemeClr val="tx1"/>
                </a:solidFill>
              </a:rPr>
              <a:t>politically</a:t>
            </a:r>
            <a:r>
              <a:rPr lang="en-US" sz="3500" i="1" dirty="0">
                <a:solidFill>
                  <a:schemeClr val="tx1"/>
                </a:solidFill>
              </a:rPr>
              <a:t>, </a:t>
            </a:r>
            <a:r>
              <a:rPr lang="en-US" sz="3500" b="1" i="1" dirty="0">
                <a:solidFill>
                  <a:schemeClr val="tx1"/>
                </a:solidFill>
              </a:rPr>
              <a:t>cognitively</a:t>
            </a:r>
            <a:r>
              <a:rPr lang="en-US" sz="3500" i="1" dirty="0">
                <a:solidFill>
                  <a:schemeClr val="tx1"/>
                </a:solidFill>
              </a:rPr>
              <a:t>, and </a:t>
            </a:r>
            <a:r>
              <a:rPr lang="en-US" sz="3500" b="1" i="1" dirty="0">
                <a:solidFill>
                  <a:schemeClr val="tx1"/>
                </a:solidFill>
              </a:rPr>
              <a:t>procedurally difficult</a:t>
            </a:r>
            <a:r>
              <a:rPr lang="en-US" sz="3500" dirty="0">
                <a:solidFill>
                  <a:schemeClr val="tx1"/>
                </a:solidFill>
              </a:rPr>
              <a:t>, because it positions them between </a:t>
            </a:r>
            <a:r>
              <a:rPr lang="en-US" sz="3500" b="1" i="1" dirty="0">
                <a:solidFill>
                  <a:schemeClr val="tx1"/>
                </a:solidFill>
              </a:rPr>
              <a:t>impulses</a:t>
            </a:r>
            <a:r>
              <a:rPr lang="en-US" sz="3500" i="1" dirty="0">
                <a:solidFill>
                  <a:schemeClr val="tx1"/>
                </a:solidFill>
              </a:rPr>
              <a:t>, </a:t>
            </a:r>
            <a:r>
              <a:rPr lang="en-US" sz="3500" b="1" i="1" dirty="0">
                <a:solidFill>
                  <a:schemeClr val="tx1"/>
                </a:solidFill>
              </a:rPr>
              <a:t>principles</a:t>
            </a:r>
            <a:r>
              <a:rPr lang="en-US" sz="3500" i="1" dirty="0">
                <a:solidFill>
                  <a:schemeClr val="tx1"/>
                </a:solidFill>
              </a:rPr>
              <a:t>, and </a:t>
            </a:r>
            <a:r>
              <a:rPr lang="en-US" sz="3500" b="1" i="1" dirty="0">
                <a:solidFill>
                  <a:schemeClr val="tx1"/>
                </a:solidFill>
              </a:rPr>
              <a:t>pragmatism</a:t>
            </a:r>
            <a:r>
              <a:rPr lang="en-US" sz="3500" dirty="0">
                <a:solidFill>
                  <a:schemeClr val="tx1"/>
                </a:solidFill>
              </a:rPr>
              <a:t>” (p. 18)</a:t>
            </a:r>
          </a:p>
          <a:p>
            <a:endParaRPr lang="en-US" sz="3500" dirty="0">
              <a:solidFill>
                <a:schemeClr val="tx1"/>
              </a:solidFill>
            </a:endParaRPr>
          </a:p>
        </p:txBody>
      </p:sp>
    </p:spTree>
    <p:extLst>
      <p:ext uri="{BB962C8B-B14F-4D97-AF65-F5344CB8AC3E}">
        <p14:creationId xmlns:p14="http://schemas.microsoft.com/office/powerpoint/2010/main" val="40052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5CE0C2-FF60-6142-9E53-1FC9F5A03E57}"/>
              </a:ext>
            </a:extLst>
          </p:cNvPr>
          <p:cNvSpPr>
            <a:spLocks noGrp="1"/>
          </p:cNvSpPr>
          <p:nvPr>
            <p:ph type="body" sz="quarter" idx="11"/>
          </p:nvPr>
        </p:nvSpPr>
        <p:spPr/>
        <p:txBody>
          <a:bodyPr/>
          <a:lstStyle/>
          <a:p>
            <a:r>
              <a:rPr lang="en-US" dirty="0"/>
              <a:t>The Four Tenets of Holistic Review: </a:t>
            </a:r>
          </a:p>
        </p:txBody>
      </p:sp>
      <p:sp>
        <p:nvSpPr>
          <p:cNvPr id="3" name="TextBox 2">
            <a:extLst>
              <a:ext uri="{FF2B5EF4-FFF2-40B4-BE49-F238E27FC236}">
                <a16:creationId xmlns:a16="http://schemas.microsoft.com/office/drawing/2014/main" id="{813F3FBA-B62B-5D43-968F-3F1958F58F09}"/>
              </a:ext>
            </a:extLst>
          </p:cNvPr>
          <p:cNvSpPr txBox="1"/>
          <p:nvPr/>
        </p:nvSpPr>
        <p:spPr>
          <a:xfrm>
            <a:off x="444634" y="2647950"/>
            <a:ext cx="1600199" cy="1022972"/>
          </a:xfrm>
          <a:prstGeom prst="rect">
            <a:avLst/>
          </a:prstGeom>
          <a:noFill/>
        </p:spPr>
        <p:txBody>
          <a:bodyPr wrap="square" rtlCol="0">
            <a:spAutoFit/>
          </a:bodyPr>
          <a:lstStyle/>
          <a:p>
            <a:pPr algn="ctr"/>
            <a:r>
              <a:rPr lang="en-US" dirty="0"/>
              <a:t>Broad Selection Criteria</a:t>
            </a:r>
          </a:p>
        </p:txBody>
      </p:sp>
      <p:sp>
        <p:nvSpPr>
          <p:cNvPr id="4" name="TextBox 3">
            <a:extLst>
              <a:ext uri="{FF2B5EF4-FFF2-40B4-BE49-F238E27FC236}">
                <a16:creationId xmlns:a16="http://schemas.microsoft.com/office/drawing/2014/main" id="{5C7A1D49-0F43-A94C-B7B8-33C9C2E07698}"/>
              </a:ext>
            </a:extLst>
          </p:cNvPr>
          <p:cNvSpPr txBox="1"/>
          <p:nvPr/>
        </p:nvSpPr>
        <p:spPr>
          <a:xfrm>
            <a:off x="2344659" y="2647950"/>
            <a:ext cx="1905000" cy="712759"/>
          </a:xfrm>
          <a:prstGeom prst="rect">
            <a:avLst/>
          </a:prstGeom>
          <a:noFill/>
        </p:spPr>
        <p:txBody>
          <a:bodyPr wrap="square" rtlCol="0">
            <a:spAutoFit/>
          </a:bodyPr>
          <a:lstStyle/>
          <a:p>
            <a:pPr algn="ctr"/>
            <a:r>
              <a:rPr lang="en-US" dirty="0"/>
              <a:t>Go Beyond Academics</a:t>
            </a:r>
          </a:p>
        </p:txBody>
      </p:sp>
      <p:sp>
        <p:nvSpPr>
          <p:cNvPr id="5" name="TextBox 4">
            <a:extLst>
              <a:ext uri="{FF2B5EF4-FFF2-40B4-BE49-F238E27FC236}">
                <a16:creationId xmlns:a16="http://schemas.microsoft.com/office/drawing/2014/main" id="{627D629A-427F-014E-B8E3-60850C9F3A94}"/>
              </a:ext>
            </a:extLst>
          </p:cNvPr>
          <p:cNvSpPr txBox="1"/>
          <p:nvPr/>
        </p:nvSpPr>
        <p:spPr>
          <a:xfrm>
            <a:off x="4549485" y="2647950"/>
            <a:ext cx="1905000" cy="712759"/>
          </a:xfrm>
          <a:prstGeom prst="rect">
            <a:avLst/>
          </a:prstGeom>
          <a:noFill/>
        </p:spPr>
        <p:txBody>
          <a:bodyPr wrap="square" rtlCol="0">
            <a:spAutoFit/>
          </a:bodyPr>
          <a:lstStyle/>
          <a:p>
            <a:pPr algn="ctr"/>
            <a:r>
              <a:rPr lang="en-US" dirty="0"/>
              <a:t>Consider Potential</a:t>
            </a:r>
          </a:p>
        </p:txBody>
      </p:sp>
      <p:sp>
        <p:nvSpPr>
          <p:cNvPr id="6" name="TextBox 5">
            <a:extLst>
              <a:ext uri="{FF2B5EF4-FFF2-40B4-BE49-F238E27FC236}">
                <a16:creationId xmlns:a16="http://schemas.microsoft.com/office/drawing/2014/main" id="{84EA6FBD-0A69-0146-9986-CE2BACB49F59}"/>
              </a:ext>
            </a:extLst>
          </p:cNvPr>
          <p:cNvSpPr txBox="1"/>
          <p:nvPr/>
        </p:nvSpPr>
        <p:spPr>
          <a:xfrm>
            <a:off x="6754310" y="2647950"/>
            <a:ext cx="1905000" cy="1022972"/>
          </a:xfrm>
          <a:prstGeom prst="rect">
            <a:avLst/>
          </a:prstGeom>
          <a:noFill/>
        </p:spPr>
        <p:txBody>
          <a:bodyPr wrap="square" rtlCol="0">
            <a:spAutoFit/>
          </a:bodyPr>
          <a:lstStyle/>
          <a:p>
            <a:pPr algn="ctr"/>
            <a:r>
              <a:rPr lang="en-US" dirty="0"/>
              <a:t>Mission-related Interests/Goals for Diversity</a:t>
            </a:r>
          </a:p>
        </p:txBody>
      </p:sp>
      <p:grpSp>
        <p:nvGrpSpPr>
          <p:cNvPr id="21" name="Group 20">
            <a:extLst>
              <a:ext uri="{FF2B5EF4-FFF2-40B4-BE49-F238E27FC236}">
                <a16:creationId xmlns:a16="http://schemas.microsoft.com/office/drawing/2014/main" id="{369CFA1F-5209-8F45-8CB0-1A7D53348999}"/>
              </a:ext>
            </a:extLst>
          </p:cNvPr>
          <p:cNvGrpSpPr/>
          <p:nvPr/>
        </p:nvGrpSpPr>
        <p:grpSpPr>
          <a:xfrm>
            <a:off x="2209800" y="1276350"/>
            <a:ext cx="4308050" cy="2514600"/>
            <a:chOff x="2209800" y="1276350"/>
            <a:chExt cx="4308050" cy="2667000"/>
          </a:xfrm>
        </p:grpSpPr>
        <p:cxnSp>
          <p:nvCxnSpPr>
            <p:cNvPr id="8" name="Straight Connector 7">
              <a:extLst>
                <a:ext uri="{FF2B5EF4-FFF2-40B4-BE49-F238E27FC236}">
                  <a16:creationId xmlns:a16="http://schemas.microsoft.com/office/drawing/2014/main" id="{B9A9958C-B929-5140-A7DC-3EA80BD8CE0C}"/>
                </a:ext>
              </a:extLst>
            </p:cNvPr>
            <p:cNvCxnSpPr/>
            <p:nvPr/>
          </p:nvCxnSpPr>
          <p:spPr>
            <a:xfrm>
              <a:off x="2209800" y="1276350"/>
              <a:ext cx="0" cy="2667000"/>
            </a:xfrm>
            <a:prstGeom prst="line">
              <a:avLst/>
            </a:prstGeom>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FE7C219D-2B30-6D44-8AFF-D4B332BAC23F}"/>
                </a:ext>
              </a:extLst>
            </p:cNvPr>
            <p:cNvCxnSpPr/>
            <p:nvPr/>
          </p:nvCxnSpPr>
          <p:spPr>
            <a:xfrm>
              <a:off x="4396819" y="1276350"/>
              <a:ext cx="0" cy="2667000"/>
            </a:xfrm>
            <a:prstGeom prst="line">
              <a:avLst/>
            </a:prstGeom>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B32D4C14-7FCF-C348-B279-689E7E69780C}"/>
                </a:ext>
              </a:extLst>
            </p:cNvPr>
            <p:cNvCxnSpPr/>
            <p:nvPr/>
          </p:nvCxnSpPr>
          <p:spPr>
            <a:xfrm>
              <a:off x="6517850" y="1276350"/>
              <a:ext cx="0" cy="2667000"/>
            </a:xfrm>
            <a:prstGeom prst="line">
              <a:avLst/>
            </a:prstGeom>
          </p:spPr>
          <p:style>
            <a:lnRef idx="1">
              <a:schemeClr val="accent6"/>
            </a:lnRef>
            <a:fillRef idx="0">
              <a:schemeClr val="accent6"/>
            </a:fillRef>
            <a:effectRef idx="0">
              <a:schemeClr val="accent6"/>
            </a:effectRef>
            <a:fontRef idx="minor">
              <a:schemeClr val="tx1"/>
            </a:fontRef>
          </p:style>
        </p:cxnSp>
      </p:grpSp>
      <p:pic>
        <p:nvPicPr>
          <p:cNvPr id="12" name="Graphic 11">
            <a:extLst>
              <a:ext uri="{FF2B5EF4-FFF2-40B4-BE49-F238E27FC236}">
                <a16:creationId xmlns:a16="http://schemas.microsoft.com/office/drawing/2014/main" id="{DCCB9BCD-9A48-7B41-8E32-091DA6336A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2917" y="1447807"/>
            <a:ext cx="956635" cy="1047743"/>
          </a:xfrm>
          <a:prstGeom prst="rect">
            <a:avLst/>
          </a:prstGeom>
        </p:spPr>
      </p:pic>
      <p:pic>
        <p:nvPicPr>
          <p:cNvPr id="14" name="Graphic 13">
            <a:extLst>
              <a:ext uri="{FF2B5EF4-FFF2-40B4-BE49-F238E27FC236}">
                <a16:creationId xmlns:a16="http://schemas.microsoft.com/office/drawing/2014/main" id="{18499859-842D-3C4F-A8BC-51D003F7E2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79801" y="1536214"/>
            <a:ext cx="959336" cy="959336"/>
          </a:xfrm>
          <a:prstGeom prst="rect">
            <a:avLst/>
          </a:prstGeom>
        </p:spPr>
      </p:pic>
      <p:pic>
        <p:nvPicPr>
          <p:cNvPr id="16" name="Graphic 15">
            <a:extLst>
              <a:ext uri="{FF2B5EF4-FFF2-40B4-BE49-F238E27FC236}">
                <a16:creationId xmlns:a16="http://schemas.microsoft.com/office/drawing/2014/main" id="{207A7A51-F963-4F45-992E-D7D929924B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9218" y="1548492"/>
            <a:ext cx="591911" cy="947058"/>
          </a:xfrm>
          <a:prstGeom prst="rect">
            <a:avLst/>
          </a:prstGeom>
        </p:spPr>
      </p:pic>
      <p:pic>
        <p:nvPicPr>
          <p:cNvPr id="20" name="Graphic 19">
            <a:extLst>
              <a:ext uri="{FF2B5EF4-FFF2-40B4-BE49-F238E27FC236}">
                <a16:creationId xmlns:a16="http://schemas.microsoft.com/office/drawing/2014/main" id="{B7721F52-4222-DD4A-BB9F-AA4A9821358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54319" y="1657350"/>
            <a:ext cx="1046123" cy="813651"/>
          </a:xfrm>
          <a:prstGeom prst="rect">
            <a:avLst/>
          </a:prstGeom>
        </p:spPr>
      </p:pic>
    </p:spTree>
    <p:extLst>
      <p:ext uri="{BB962C8B-B14F-4D97-AF65-F5344CB8AC3E}">
        <p14:creationId xmlns:p14="http://schemas.microsoft.com/office/powerpoint/2010/main" val="247165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A9C9A5-E800-364A-BE49-258649DBF004}"/>
              </a:ext>
            </a:extLst>
          </p:cNvPr>
          <p:cNvSpPr>
            <a:spLocks noGrp="1"/>
          </p:cNvSpPr>
          <p:nvPr>
            <p:ph type="body" sz="quarter" idx="11"/>
          </p:nvPr>
        </p:nvSpPr>
        <p:spPr/>
        <p:txBody>
          <a:bodyPr/>
          <a:lstStyle/>
          <a:p>
            <a:r>
              <a:rPr lang="en-US" dirty="0">
                <a:solidFill>
                  <a:schemeClr val="accent1"/>
                </a:solidFill>
              </a:rPr>
              <a:t>“Best” Students to “Best Fit” Students </a:t>
            </a:r>
            <a:r>
              <a:rPr lang="en-US" sz="1200" dirty="0">
                <a:solidFill>
                  <a:schemeClr val="accent1"/>
                </a:solidFill>
              </a:rPr>
              <a:t>(</a:t>
            </a:r>
            <a:r>
              <a:rPr lang="en-US" sz="1200" dirty="0" err="1">
                <a:solidFill>
                  <a:schemeClr val="accent1"/>
                </a:solidFill>
              </a:rPr>
              <a:t>Sedlacek</a:t>
            </a:r>
            <a:r>
              <a:rPr lang="en-US" sz="1200" dirty="0">
                <a:solidFill>
                  <a:schemeClr val="accent1"/>
                </a:solidFill>
              </a:rPr>
              <a:t>, 2017)</a:t>
            </a:r>
            <a:endParaRPr lang="en-US" dirty="0"/>
          </a:p>
        </p:txBody>
      </p:sp>
      <p:sp>
        <p:nvSpPr>
          <p:cNvPr id="4" name="Text Placeholder 3">
            <a:extLst>
              <a:ext uri="{FF2B5EF4-FFF2-40B4-BE49-F238E27FC236}">
                <a16:creationId xmlns:a16="http://schemas.microsoft.com/office/drawing/2014/main" id="{AE5D98D0-B497-E34B-A00C-FD10C9687F35}"/>
              </a:ext>
            </a:extLst>
          </p:cNvPr>
          <p:cNvSpPr>
            <a:spLocks noGrp="1"/>
          </p:cNvSpPr>
          <p:nvPr>
            <p:ph type="body" sz="quarter" idx="12"/>
          </p:nvPr>
        </p:nvSpPr>
        <p:spPr/>
        <p:txBody>
          <a:bodyPr/>
          <a:lstStyle/>
          <a:p>
            <a:pPr lvl="0"/>
            <a:r>
              <a:rPr lang="en-US" dirty="0">
                <a:solidFill>
                  <a:schemeClr val="tx1"/>
                </a:solidFill>
              </a:rPr>
              <a:t>Paradigm shift</a:t>
            </a:r>
          </a:p>
          <a:p>
            <a:pPr lvl="1"/>
            <a:r>
              <a:rPr lang="en-US" sz="1600" dirty="0">
                <a:solidFill>
                  <a:schemeClr val="tx1"/>
                </a:solidFill>
              </a:rPr>
              <a:t>Increasing diversity in a more sophisticated way</a:t>
            </a:r>
          </a:p>
          <a:p>
            <a:pPr lvl="1"/>
            <a:r>
              <a:rPr lang="en-US" sz="1600" dirty="0">
                <a:solidFill>
                  <a:schemeClr val="tx1"/>
                </a:solidFill>
              </a:rPr>
              <a:t>What does your program and faculty value in students?</a:t>
            </a:r>
          </a:p>
          <a:p>
            <a:pPr lvl="0"/>
            <a:r>
              <a:rPr lang="en-US" dirty="0">
                <a:solidFill>
                  <a:schemeClr val="tx1"/>
                </a:solidFill>
              </a:rPr>
              <a:t>Non-cognitive variables (William </a:t>
            </a:r>
            <a:r>
              <a:rPr lang="en-US" dirty="0" err="1">
                <a:solidFill>
                  <a:schemeClr val="tx1"/>
                </a:solidFill>
              </a:rPr>
              <a:t>Sedlacek</a:t>
            </a:r>
            <a:r>
              <a:rPr lang="en-US" dirty="0">
                <a:solidFill>
                  <a:schemeClr val="tx1"/>
                </a:solidFill>
              </a:rPr>
              <a:t>) </a:t>
            </a:r>
          </a:p>
          <a:p>
            <a:pPr lvl="1"/>
            <a:r>
              <a:rPr lang="en-US" sz="1600" dirty="0">
                <a:solidFill>
                  <a:schemeClr val="tx1"/>
                </a:solidFill>
              </a:rPr>
              <a:t>Positive self-concept or confidence</a:t>
            </a:r>
          </a:p>
          <a:p>
            <a:pPr lvl="1"/>
            <a:r>
              <a:rPr lang="en-US" sz="1600" dirty="0">
                <a:solidFill>
                  <a:schemeClr val="tx1"/>
                </a:solidFill>
              </a:rPr>
              <a:t>Realistic self-appraisal</a:t>
            </a:r>
          </a:p>
          <a:p>
            <a:pPr lvl="1"/>
            <a:r>
              <a:rPr lang="en-US" sz="1600" dirty="0">
                <a:solidFill>
                  <a:schemeClr val="tx1"/>
                </a:solidFill>
              </a:rPr>
              <a:t>Understand and deals with racism</a:t>
            </a:r>
          </a:p>
          <a:p>
            <a:pPr lvl="1"/>
            <a:r>
              <a:rPr lang="en-US" sz="1600" dirty="0">
                <a:solidFill>
                  <a:schemeClr val="tx1"/>
                </a:solidFill>
              </a:rPr>
              <a:t>Prefers long term goals to short-term or immediate needs</a:t>
            </a:r>
          </a:p>
          <a:p>
            <a:pPr lvl="1"/>
            <a:r>
              <a:rPr lang="en-US" sz="1600" dirty="0">
                <a:solidFill>
                  <a:schemeClr val="tx1"/>
                </a:solidFill>
              </a:rPr>
              <a:t>Availability of strong support person</a:t>
            </a:r>
          </a:p>
          <a:p>
            <a:pPr lvl="1"/>
            <a:r>
              <a:rPr lang="en-US" sz="1600" dirty="0">
                <a:solidFill>
                  <a:schemeClr val="tx1"/>
                </a:solidFill>
              </a:rPr>
              <a:t>Successful leadership experience</a:t>
            </a:r>
          </a:p>
          <a:p>
            <a:pPr lvl="1"/>
            <a:r>
              <a:rPr lang="en-US" sz="1600" dirty="0">
                <a:solidFill>
                  <a:schemeClr val="tx1"/>
                </a:solidFill>
              </a:rPr>
              <a:t>Demonstrated community service</a:t>
            </a:r>
          </a:p>
          <a:p>
            <a:pPr lvl="1"/>
            <a:r>
              <a:rPr lang="en-US" sz="1600" dirty="0">
                <a:solidFill>
                  <a:schemeClr val="tx1"/>
                </a:solidFill>
              </a:rPr>
              <a:t>Knowledge acquired in a field</a:t>
            </a:r>
          </a:p>
          <a:p>
            <a:pPr marL="0" indent="0">
              <a:buNone/>
            </a:pPr>
            <a:endParaRPr lang="en-US" dirty="0"/>
          </a:p>
        </p:txBody>
      </p:sp>
      <p:pic>
        <p:nvPicPr>
          <p:cNvPr id="5" name="Google Shape;99;p19">
            <a:extLst>
              <a:ext uri="{FF2B5EF4-FFF2-40B4-BE49-F238E27FC236}">
                <a16:creationId xmlns:a16="http://schemas.microsoft.com/office/drawing/2014/main" id="{FFCAD518-C89D-604D-8D16-B5F9734ED2DC}"/>
              </a:ext>
            </a:extLst>
          </p:cNvPr>
          <p:cNvPicPr preferRelativeResize="0"/>
          <p:nvPr/>
        </p:nvPicPr>
        <p:blipFill>
          <a:blip r:embed="rId2">
            <a:alphaModFix/>
          </a:blip>
          <a:stretch>
            <a:fillRect/>
          </a:stretch>
        </p:blipFill>
        <p:spPr>
          <a:xfrm>
            <a:off x="5943600" y="819150"/>
            <a:ext cx="3004040" cy="3967242"/>
          </a:xfrm>
          <a:prstGeom prst="rect">
            <a:avLst/>
          </a:prstGeom>
          <a:noFill/>
          <a:ln>
            <a:noFill/>
          </a:ln>
        </p:spPr>
      </p:pic>
    </p:spTree>
    <p:extLst>
      <p:ext uri="{BB962C8B-B14F-4D97-AF65-F5344CB8AC3E}">
        <p14:creationId xmlns:p14="http://schemas.microsoft.com/office/powerpoint/2010/main" val="40184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500"/>
                                        <p:tgtEl>
                                          <p:spTgt spid="4">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fade">
                                      <p:cBhvr>
                                        <p:cTn id="36" dur="500"/>
                                        <p:tgtEl>
                                          <p:spTgt spid="4">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fade">
                                      <p:cBhvr>
                                        <p:cTn id="39" dur="500"/>
                                        <p:tgtEl>
                                          <p:spTgt spid="4">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5F1032-BD3F-BF42-A9B2-4946AB15DBAD}"/>
              </a:ext>
            </a:extLst>
          </p:cNvPr>
          <p:cNvSpPr>
            <a:spLocks noGrp="1"/>
          </p:cNvSpPr>
          <p:nvPr>
            <p:ph type="body" sz="quarter" idx="11"/>
          </p:nvPr>
        </p:nvSpPr>
        <p:spPr/>
        <p:txBody>
          <a:bodyPr/>
          <a:lstStyle/>
          <a:p>
            <a:r>
              <a:rPr lang="en-US" dirty="0"/>
              <a:t>Holistic Admissions in the Healthcare Field</a:t>
            </a:r>
          </a:p>
        </p:txBody>
      </p:sp>
      <p:pic>
        <p:nvPicPr>
          <p:cNvPr id="5" name="Picture 4" descr="A screenshot of a cell phone&#10;&#10;Description automatically generated">
            <a:extLst>
              <a:ext uri="{FF2B5EF4-FFF2-40B4-BE49-F238E27FC236}">
                <a16:creationId xmlns:a16="http://schemas.microsoft.com/office/drawing/2014/main" id="{E6A56A11-6693-D649-BF4C-99F7CE06A5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073" y="1035397"/>
            <a:ext cx="4916827" cy="3257550"/>
          </a:xfrm>
          <a:prstGeom prst="rect">
            <a:avLst/>
          </a:prstGeom>
        </p:spPr>
      </p:pic>
      <p:pic>
        <p:nvPicPr>
          <p:cNvPr id="7" name="Picture 6" descr="A group of people posing for the camera&#10;&#10;Description automatically generated">
            <a:extLst>
              <a:ext uri="{FF2B5EF4-FFF2-40B4-BE49-F238E27FC236}">
                <a16:creationId xmlns:a16="http://schemas.microsoft.com/office/drawing/2014/main" id="{3CDFD2D0-97DA-9540-AB1D-ECD5D54DEA5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2302" y="1378297"/>
            <a:ext cx="3857625" cy="2571750"/>
          </a:xfrm>
          <a:prstGeom prst="rect">
            <a:avLst/>
          </a:prstGeom>
        </p:spPr>
      </p:pic>
      <p:sp>
        <p:nvSpPr>
          <p:cNvPr id="8" name="Rectangle 7">
            <a:extLst>
              <a:ext uri="{FF2B5EF4-FFF2-40B4-BE49-F238E27FC236}">
                <a16:creationId xmlns:a16="http://schemas.microsoft.com/office/drawing/2014/main" id="{DC9B7DB8-7D98-F648-A0A4-D4B41B29DDCD}"/>
              </a:ext>
            </a:extLst>
          </p:cNvPr>
          <p:cNvSpPr/>
          <p:nvPr/>
        </p:nvSpPr>
        <p:spPr>
          <a:xfrm>
            <a:off x="204073" y="4649120"/>
            <a:ext cx="470000" cy="215444"/>
          </a:xfrm>
          <a:prstGeom prst="rect">
            <a:avLst/>
          </a:prstGeom>
        </p:spPr>
        <p:txBody>
          <a:bodyPr wrap="none">
            <a:spAutoFit/>
          </a:bodyPr>
          <a:lstStyle/>
          <a:p>
            <a:pPr fontAlgn="base"/>
            <a:r>
              <a:rPr lang="en-US" sz="800" u="sng" dirty="0">
                <a:hlinkClick r:id="rId5"/>
              </a:rPr>
              <a:t>Source</a:t>
            </a:r>
            <a:endParaRPr lang="en-US" sz="800" dirty="0"/>
          </a:p>
        </p:txBody>
      </p:sp>
    </p:spTree>
    <p:extLst>
      <p:ext uri="{BB962C8B-B14F-4D97-AF65-F5344CB8AC3E}">
        <p14:creationId xmlns:p14="http://schemas.microsoft.com/office/powerpoint/2010/main" val="386925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C1BE19-BF2F-2440-995A-7DB7C9EE7806}"/>
              </a:ext>
            </a:extLst>
          </p:cNvPr>
          <p:cNvSpPr>
            <a:spLocks noGrp="1"/>
          </p:cNvSpPr>
          <p:nvPr>
            <p:ph type="body" sz="quarter" idx="11"/>
          </p:nvPr>
        </p:nvSpPr>
        <p:spPr/>
        <p:txBody>
          <a:bodyPr/>
          <a:lstStyle/>
          <a:p>
            <a:r>
              <a:rPr lang="en-US" dirty="0"/>
              <a:t>The Impact of Holistic Review on Diversity Outcomes</a:t>
            </a:r>
          </a:p>
        </p:txBody>
      </p:sp>
      <p:sp>
        <p:nvSpPr>
          <p:cNvPr id="4" name="Rectangle 3">
            <a:extLst>
              <a:ext uri="{FF2B5EF4-FFF2-40B4-BE49-F238E27FC236}">
                <a16:creationId xmlns:a16="http://schemas.microsoft.com/office/drawing/2014/main" id="{EA7A5669-3F53-324C-87CB-B4954F1768C5}"/>
              </a:ext>
            </a:extLst>
          </p:cNvPr>
          <p:cNvSpPr/>
          <p:nvPr/>
        </p:nvSpPr>
        <p:spPr>
          <a:xfrm>
            <a:off x="380997" y="733426"/>
            <a:ext cx="8382005" cy="338554"/>
          </a:xfrm>
          <a:prstGeom prst="rect">
            <a:avLst/>
          </a:prstGeom>
        </p:spPr>
        <p:txBody>
          <a:bodyPr wrap="square">
            <a:spAutoFit/>
          </a:bodyPr>
          <a:lstStyle/>
          <a:p>
            <a:r>
              <a:rPr lang="en-US" sz="1600" dirty="0"/>
              <a:t>Change in diversity for schools self-identified as using holistic review, by holistic review score</a:t>
            </a:r>
          </a:p>
        </p:txBody>
      </p:sp>
      <p:graphicFrame>
        <p:nvGraphicFramePr>
          <p:cNvPr id="5" name="Chart 4">
            <a:extLst>
              <a:ext uri="{FF2B5EF4-FFF2-40B4-BE49-F238E27FC236}">
                <a16:creationId xmlns:a16="http://schemas.microsoft.com/office/drawing/2014/main" id="{54FAB0D1-A2DB-FB47-8B22-24AECD45F452}"/>
              </a:ext>
            </a:extLst>
          </p:cNvPr>
          <p:cNvGraphicFramePr/>
          <p:nvPr>
            <p:extLst>
              <p:ext uri="{D42A27DB-BD31-4B8C-83A1-F6EECF244321}">
                <p14:modId xmlns:p14="http://schemas.microsoft.com/office/powerpoint/2010/main" val="18634274"/>
              </p:ext>
            </p:extLst>
          </p:nvPr>
        </p:nvGraphicFramePr>
        <p:xfrm>
          <a:off x="380997" y="1233904"/>
          <a:ext cx="8610603" cy="331904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D2FE57C4-C060-DA46-9ACC-D9EA7D3B4230}"/>
              </a:ext>
            </a:extLst>
          </p:cNvPr>
          <p:cNvSpPr/>
          <p:nvPr/>
        </p:nvSpPr>
        <p:spPr>
          <a:xfrm>
            <a:off x="1066800" y="1233904"/>
            <a:ext cx="685800" cy="2099846"/>
          </a:xfrm>
          <a:prstGeom prst="rect">
            <a:avLst/>
          </a:prstGeom>
          <a:noFill/>
          <a:ln w="19050">
            <a:solidFill>
              <a:srgbClr val="B73D2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6" dirty="0"/>
          </a:p>
        </p:txBody>
      </p:sp>
      <p:sp>
        <p:nvSpPr>
          <p:cNvPr id="7" name="Rectangle 6">
            <a:extLst>
              <a:ext uri="{FF2B5EF4-FFF2-40B4-BE49-F238E27FC236}">
                <a16:creationId xmlns:a16="http://schemas.microsoft.com/office/drawing/2014/main" id="{86FB1FF4-957A-D944-94A1-71BD4F3EF581}"/>
              </a:ext>
            </a:extLst>
          </p:cNvPr>
          <p:cNvSpPr/>
          <p:nvPr/>
        </p:nvSpPr>
        <p:spPr>
          <a:xfrm>
            <a:off x="204073" y="4649120"/>
            <a:ext cx="470000" cy="215444"/>
          </a:xfrm>
          <a:prstGeom prst="rect">
            <a:avLst/>
          </a:prstGeom>
        </p:spPr>
        <p:txBody>
          <a:bodyPr wrap="none">
            <a:spAutoFit/>
          </a:bodyPr>
          <a:lstStyle/>
          <a:p>
            <a:pPr fontAlgn="base"/>
            <a:r>
              <a:rPr lang="en-US" sz="800" u="sng" dirty="0">
                <a:hlinkClick r:id="rId4"/>
              </a:rPr>
              <a:t>Source</a:t>
            </a:r>
            <a:endParaRPr lang="en-US" sz="800" dirty="0"/>
          </a:p>
        </p:txBody>
      </p:sp>
    </p:spTree>
    <p:extLst>
      <p:ext uri="{BB962C8B-B14F-4D97-AF65-F5344CB8AC3E}">
        <p14:creationId xmlns:p14="http://schemas.microsoft.com/office/powerpoint/2010/main" val="38788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Liaison Colors">
      <a:dk1>
        <a:srgbClr val="382F2C"/>
      </a:dk1>
      <a:lt1>
        <a:srgbClr val="FFFFFF"/>
      </a:lt1>
      <a:dk2>
        <a:srgbClr val="002F87"/>
      </a:dk2>
      <a:lt2>
        <a:srgbClr val="B3BD00"/>
      </a:lt2>
      <a:accent1>
        <a:srgbClr val="002F87"/>
      </a:accent1>
      <a:accent2>
        <a:srgbClr val="6E7BA0"/>
      </a:accent2>
      <a:accent3>
        <a:srgbClr val="B3BD00"/>
      </a:accent3>
      <a:accent4>
        <a:srgbClr val="C1CA80"/>
      </a:accent4>
      <a:accent5>
        <a:srgbClr val="919195"/>
      </a:accent5>
      <a:accent6>
        <a:srgbClr val="C8C8C8"/>
      </a:accent6>
      <a:hlink>
        <a:srgbClr val="002F87"/>
      </a:hlink>
      <a:folHlink>
        <a:srgbClr val="6E7BA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sz="756"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84262</TotalTime>
  <Words>1328</Words>
  <Application>Microsoft Macintosh PowerPoint</Application>
  <PresentationFormat>On-screen Show (16:9)</PresentationFormat>
  <Paragraphs>163</Paragraphs>
  <Slides>26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.AppleSystemUIFont</vt:lpstr>
      <vt:lpstr>Arial</vt:lpstr>
      <vt:lpstr>Calibri</vt:lpstr>
      <vt:lpstr>Calibri Light</vt:lpstr>
      <vt:lpstr>Lato</vt:lpstr>
      <vt:lpstr>Office Theme</vt:lpstr>
      <vt:lpstr>The Best Practices of a Truly Diversified Graduate Campus, from Admissions to Student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Louis Twelve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dc:title>
  <dc:creator>Louis Twelve</dc:creator>
  <cp:lastModifiedBy>Kerry Mandulak</cp:lastModifiedBy>
  <cp:revision>1298</cp:revision>
  <cp:lastPrinted>2020-03-09T19:24:39Z</cp:lastPrinted>
  <dcterms:created xsi:type="dcterms:W3CDTF">2014-11-10T20:05:35Z</dcterms:created>
  <dcterms:modified xsi:type="dcterms:W3CDTF">2020-03-09T19:26:37Z</dcterms:modified>
</cp:coreProperties>
</file>