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9"/>
  </p:notesMasterIdLst>
  <p:sldIdLst>
    <p:sldId id="356" r:id="rId3"/>
    <p:sldId id="362" r:id="rId4"/>
    <p:sldId id="360" r:id="rId5"/>
    <p:sldId id="361" r:id="rId6"/>
    <p:sldId id="363" r:id="rId7"/>
    <p:sldId id="3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0"/>
    <a:srgbClr val="D5C7BD"/>
    <a:srgbClr val="176090"/>
    <a:srgbClr val="005488"/>
    <a:srgbClr val="42909C"/>
    <a:srgbClr val="C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0"/>
    <p:restoredTop sz="91600" autoAdjust="0"/>
  </p:normalViewPr>
  <p:slideViewPr>
    <p:cSldViewPr snapToGrid="0" snapToObjects="1">
      <p:cViewPr varScale="1">
        <p:scale>
          <a:sx n="143" d="100"/>
          <a:sy n="143" d="100"/>
        </p:scale>
        <p:origin x="108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5970-8796-EF4E-85E3-0F8D5D9B99C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913E-02FD-994C-B45A-B145157AF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7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1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8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2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343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999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21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876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338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278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522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43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72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5667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094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5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7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6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9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3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4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5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0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80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2020-01-14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8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radcollevents@boisestate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gsonline.org/wp-content/uploads/2017/11/grad_slam_rubric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32" y="297333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EE56C2-F948-6040-8ECC-969630D31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942" y="3548019"/>
            <a:ext cx="2874120" cy="6230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297AD1-0608-2E44-952C-09D4EDED2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813" y="1304639"/>
            <a:ext cx="6868633" cy="169048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A2160-888F-5941-9C2A-3B7654E01074}"/>
              </a:ext>
            </a:extLst>
          </p:cNvPr>
          <p:cNvCxnSpPr/>
          <p:nvPr/>
        </p:nvCxnSpPr>
        <p:spPr>
          <a:xfrm>
            <a:off x="845289" y="3189770"/>
            <a:ext cx="745342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48" y="3440846"/>
            <a:ext cx="2616597" cy="82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555831" cy="40909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WAGS </a:t>
            </a:r>
            <a:r>
              <a:rPr lang="en-CA" sz="2400" dirty="0" smtClean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Three Minute Thesis (3MT®) PowerPoint </a:t>
            </a:r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presentations will be filmed.  Your 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3MT® </a:t>
            </a:r>
            <a:r>
              <a:rPr lang="en-CA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slide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will be embedded into this video and posted online.  </a:t>
            </a:r>
          </a:p>
          <a:p>
            <a:pPr marL="285750" indent="-285750">
              <a:buFont typeface="Arial"/>
              <a:buChar char="•"/>
            </a:pP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To facilitate incorporation of your slide into the video, participants must follow the following WAGS </a:t>
            </a:r>
            <a:r>
              <a:rPr lang="en-US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3MT® </a:t>
            </a:r>
            <a:r>
              <a:rPr lang="en-CA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Slide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guidelines as outlined in the following slides.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Contestants must have a NAME slide (not counted toward slide allowance); contestants must have 1 content slide (use exact font and colors as on the template provided below</a:t>
            </a:r>
            <a:r>
              <a:rPr lang="en-CA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 marL="285750" indent="-285750">
              <a:buFont typeface="Arial"/>
              <a:buChar char="•"/>
            </a:pP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Slides are due by Monday, March 2, 2020. Please email your slides to </a:t>
            </a:r>
            <a:r>
              <a:rPr lang="en-CA" sz="16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gradcollevents@boisestate.edu</a:t>
            </a:r>
            <a:endParaRPr lang="en-CA" sz="16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555831" cy="36321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2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WAGS Three Minute Thesis (3MT®) PowerPoint Requirements</a:t>
            </a:r>
          </a:p>
          <a:p>
            <a:pPr>
              <a:lnSpc>
                <a:spcPct val="150000"/>
              </a:lnSpc>
            </a:pPr>
            <a:endParaRPr lang="en-CA" sz="1600" dirty="0">
              <a:solidFill>
                <a:srgbClr val="004A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Contestants must follow all guidelines and rules for the competition and PowerPoint slides as outlined on the in the WAGS </a:t>
            </a:r>
            <a:r>
              <a:rPr lang="en-CA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3MT® guide 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below: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Prepare slide in 16:9 aspect ratio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Headings must be in this blue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; other slide text must be black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solidFill>
                  <a:srgbClr val="222222"/>
                </a:solidFill>
                <a:latin typeface="Calibri Light" panose="020F0302020204030204" pitchFamily="34" charset="0"/>
                <a:ea typeface="Avenir Book" charset="0"/>
                <a:cs typeface="Calibri Light" panose="020F0302020204030204" pitchFamily="34" charset="0"/>
              </a:rPr>
              <a:t>Any images, photos, graphics, graphs, or illustrations included on your slide must include a credit for the original source of the image, photo, etc., if it’s not originally yours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Keep all images and text within the blue border as images or text outside of this area will be cut-off.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If there are preliminary and final rounds held, you may not modify your PowerPoint slide between rounds.</a:t>
            </a:r>
            <a:endParaRPr lang="en-US" sz="16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427753" cy="36321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 Tips for Success</a:t>
            </a:r>
          </a:p>
          <a:p>
            <a:pPr algn="ctr"/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Use limited text on the PowerPoint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Use visuals on the PowerPoint slide. Optional visuals include: original charts, graphs, illustrations, and photos.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 yourself; keep it under 3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Speak to your audience, make eye-contact, present clearly and confidently.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Avoid jargon: present your ideas in an accessible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engaging: make the audience feel something.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Show up 15 minutes early to the event in which you are competing.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Watch other </a:t>
            </a:r>
            <a:r>
              <a:rPr lang="en-CA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3MT® presentation </a:t>
            </a: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videos for guidance &amp; inspiration.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aware of the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scoring rubric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help you prepare your presentation and earn the points you need to win your 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Practice, practice, and practice!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299063" y="935665"/>
            <a:ext cx="8274384" cy="2189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Student Name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Presentation Title</a:t>
            </a:r>
            <a:endParaRPr lang="en-CA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16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Program: e.g., M.S. in Environmental Engineering</a:t>
            </a:r>
            <a:r>
              <a:rPr lang="en-CA" sz="16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            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CA" sz="16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Advisor: e.g., Dr. Kendall Hartley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86DEAF-2855-457E-A850-199B697220A5}"/>
              </a:ext>
            </a:extLst>
          </p:cNvPr>
          <p:cNvSpPr txBox="1"/>
          <p:nvPr/>
        </p:nvSpPr>
        <p:spPr>
          <a:xfrm>
            <a:off x="3471431" y="3928140"/>
            <a:ext cx="2195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Insert Your University Logo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5F6E07-B1B8-3246-8045-638E49404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190" y="558398"/>
            <a:ext cx="2444156" cy="5298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01" y="409855"/>
            <a:ext cx="2616597" cy="82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431938" y="1562986"/>
            <a:ext cx="8274384" cy="1424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Insert Your Slide Here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7455</TotalTime>
  <Words>394</Words>
  <Application>Microsoft Office PowerPoint</Application>
  <PresentationFormat>On-screen Show (16:9)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Book</vt:lpstr>
      <vt:lpstr>Calibri</vt:lpstr>
      <vt:lpstr>Calibri Light</vt:lpstr>
      <vt:lpstr>Geneva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Kimberly Florence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Florence</dc:creator>
  <cp:lastModifiedBy>Win8</cp:lastModifiedBy>
  <cp:revision>67</cp:revision>
  <dcterms:created xsi:type="dcterms:W3CDTF">2016-10-30T17:54:00Z</dcterms:created>
  <dcterms:modified xsi:type="dcterms:W3CDTF">2020-01-14T17:14:21Z</dcterms:modified>
</cp:coreProperties>
</file>