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2" r:id="rId2"/>
  </p:sldMasterIdLst>
  <p:notesMasterIdLst>
    <p:notesMasterId r:id="rId9"/>
  </p:notesMasterIdLst>
  <p:sldIdLst>
    <p:sldId id="356" r:id="rId3"/>
    <p:sldId id="362" r:id="rId4"/>
    <p:sldId id="360" r:id="rId5"/>
    <p:sldId id="361" r:id="rId6"/>
    <p:sldId id="363" r:id="rId7"/>
    <p:sldId id="359" r:id="rId8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0"/>
    <a:srgbClr val="D5C7BD"/>
    <a:srgbClr val="176090"/>
    <a:srgbClr val="005488"/>
    <a:srgbClr val="42909C"/>
    <a:srgbClr val="C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0"/>
    <p:restoredTop sz="91600" autoAdjust="0"/>
  </p:normalViewPr>
  <p:slideViewPr>
    <p:cSldViewPr snapToGrid="0" snapToObjects="1">
      <p:cViewPr>
        <p:scale>
          <a:sx n="138" d="100"/>
          <a:sy n="138" d="100"/>
        </p:scale>
        <p:origin x="-10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A5970-8796-EF4E-85E3-0F8D5D9B99C4}" type="datetimeFigureOut">
              <a:rPr lang="en-US" smtClean="0"/>
              <a:t>2/6/2019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8E913E-02FD-994C-B45A-B145157AFC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79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41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989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7241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23438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499979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221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56876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3385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62781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4522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343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972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95667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10940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7757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17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96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69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03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849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25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06/02/2019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C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100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580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28000">
              <a:srgbClr val="C20000"/>
            </a:gs>
            <a:gs pos="55000">
              <a:schemeClr val="bg1">
                <a:tint val="45000"/>
                <a:shade val="99000"/>
                <a:satMod val="350000"/>
              </a:schemeClr>
            </a:gs>
            <a:gs pos="88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E34348D-66AE-46A8-A1DF-555850A9E720}" type="datetimeFigureOut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06/02/2019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BC005E-1A1E-4814-BF3A-4284860DB867}" type="slidenum">
              <a:rPr lang="en-CA" smtClean="0">
                <a:solidFill>
                  <a:prstClr val="black">
                    <a:tint val="75000"/>
                  </a:prstClr>
                </a:solidFill>
                <a:latin typeface="Arial" charset="0"/>
                <a:ea typeface="Geneva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CA">
              <a:solidFill>
                <a:prstClr val="black">
                  <a:tint val="75000"/>
                </a:prstClr>
              </a:solidFill>
              <a:latin typeface="Arial" charset="0"/>
              <a:ea typeface="Geneva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286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agsonline.org/wp-content/uploads/2017/11/grad_slam_rubric.pdf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1932" y="297333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BD9753E-2246-404C-AA34-DFED554C41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380" y="3548019"/>
            <a:ext cx="2120425" cy="62309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9CEE56C2-F948-6040-8ECC-969630D31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2942" y="3548019"/>
            <a:ext cx="2874120" cy="6230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4297AD1-0608-2E44-952C-09D4EDED22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813" y="1304639"/>
            <a:ext cx="6868633" cy="1690488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A9A2160-888F-5941-9C2A-3B7654E01074}"/>
              </a:ext>
            </a:extLst>
          </p:cNvPr>
          <p:cNvCxnSpPr/>
          <p:nvPr/>
        </p:nvCxnSpPr>
        <p:spPr>
          <a:xfrm>
            <a:off x="845289" y="3189770"/>
            <a:ext cx="7453423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5912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791214" y="592605"/>
            <a:ext cx="7555831" cy="36321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r>
              <a:rPr lang="en-CA" sz="24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WAGS Grad Slam PowerPoint Information</a:t>
            </a:r>
          </a:p>
          <a:p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All presentations will be filmed.  Your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Grad Slam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slide will be embedded into this video and posted online.  </a:t>
            </a:r>
          </a:p>
          <a:p>
            <a:pPr marL="285750" indent="-285750">
              <a:buFont typeface="Arial"/>
              <a:buChar char="•"/>
            </a:pP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To facilitate incorporation of your slide into the video, participants must follow the following WAGS </a:t>
            </a: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Grad Slam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Slide guidelines as outlined in the following slides.</a:t>
            </a:r>
          </a:p>
          <a:p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Contestants must have a NAME slide (not counted toward slide allowance); contestants must have 1 content slide (use exact font and colors as on the template provided below).</a:t>
            </a:r>
          </a:p>
        </p:txBody>
      </p:sp>
    </p:spTree>
    <p:extLst>
      <p:ext uri="{BB962C8B-B14F-4D97-AF65-F5344CB8AC3E}">
        <p14:creationId xmlns:p14="http://schemas.microsoft.com/office/powerpoint/2010/main" val="4294031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791214" y="592605"/>
            <a:ext cx="7555831" cy="36321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r>
              <a:rPr lang="en-CA" sz="24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WAGS Grad Slam PowerPoint Requirements</a:t>
            </a:r>
          </a:p>
          <a:p>
            <a:pPr>
              <a:lnSpc>
                <a:spcPct val="150000"/>
              </a:lnSpc>
            </a:pPr>
            <a:endParaRPr lang="en-CA" sz="1600" dirty="0">
              <a:solidFill>
                <a:srgbClr val="004A8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Contestants must follow all guidelines and rules for the competition and PowerPoint slides as outlined on the in the WAGS Grad Slam guide below: 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Prepare slide in 16:9 aspect ratio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Headings must be in this blue</a:t>
            </a: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; other slide text must be black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solidFill>
                  <a:srgbClr val="222222"/>
                </a:solidFill>
                <a:latin typeface="Calibri Light" panose="020F0302020204030204" pitchFamily="34" charset="0"/>
                <a:ea typeface="Avenir Book" charset="0"/>
                <a:cs typeface="Calibri Light" panose="020F0302020204030204" pitchFamily="34" charset="0"/>
              </a:rPr>
              <a:t>Any images, photos, graphics, graphs, or illustrations included on your slide must include a credit for the original source of the image, photo, etc., if it’s not originally yours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Keep all images and text within the blue border as images or text outside of this area will be cut-off.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If there are preliminary and final rounds held, you may not modify your PowerPoint slide between rounds.</a:t>
            </a:r>
            <a:endParaRPr lang="en-US" sz="1600" dirty="0">
              <a:solidFill>
                <a:srgbClr val="C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68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791214" y="592605"/>
            <a:ext cx="7427753" cy="3632191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16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r>
              <a:rPr lang="en-CA" sz="24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Some Tips for Success</a:t>
            </a:r>
          </a:p>
          <a:p>
            <a:pPr algn="ctr"/>
            <a:endParaRPr lang="en-CA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Use limited text on the PowerPoint slide.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Use visuals on the PowerPoint slide. Optional visuals include: original charts, graphs, illustrations, and photos.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Time yourself; keep it under 3 minutes.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Speak to your audience, make eye-contact, present clearly and confidently.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Avoid jargon: present your ideas in an accessible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engaging: make the audience feel something.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Show up 15 minutes early to the event in which you are competing.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Watch other Grad Slam presentation videos for guidance &amp; inspiration.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Be </a:t>
            </a: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aware of the </a:t>
            </a: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  <a:hlinkClick r:id="rId2"/>
              </a:rPr>
              <a:t>scoring rubric </a:t>
            </a:r>
            <a:r>
              <a:rPr lang="en-US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to help you prepare your presentation and earn the points you need to win your round.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Practice, practice, and practice!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47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299063" y="935665"/>
            <a:ext cx="8274384" cy="2189665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32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Student Name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Presentation Title</a:t>
            </a:r>
            <a:endParaRPr lang="en-CA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endParaRPr lang="en-CA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kumimoji="0" lang="en-CA" sz="160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Program: e.g., M.S. in Environmental Engineering</a:t>
            </a:r>
            <a:r>
              <a:rPr lang="en-CA" sz="16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                                                      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endParaRPr lang="en-CA" sz="1600" dirty="0">
              <a:solidFill>
                <a:schemeClr val="bg1">
                  <a:lumMod val="50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CA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Advisor: e.g., Dr. Kendall Hartley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586DEAF-2855-457E-A850-199B697220A5}"/>
              </a:ext>
            </a:extLst>
          </p:cNvPr>
          <p:cNvSpPr txBox="1"/>
          <p:nvPr/>
        </p:nvSpPr>
        <p:spPr>
          <a:xfrm>
            <a:off x="3471431" y="3928140"/>
            <a:ext cx="21953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 Light" panose="020F0302020204030204" pitchFamily="34" charset="0"/>
                <a:cs typeface="Calibri Light" panose="020F0302020204030204" pitchFamily="34" charset="0"/>
              </a:rPr>
              <a:t>Insert Your University Logo Here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0A1A5925-889A-7943-B34C-5EA9B38AD2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54" y="558397"/>
            <a:ext cx="1803213" cy="52987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B5F6E07-B1B8-3246-8045-638E494045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0190" y="558398"/>
            <a:ext cx="2444156" cy="529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622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A8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062" y="293779"/>
            <a:ext cx="8540137" cy="4548835"/>
          </a:xfrm>
          <a:prstGeom prst="rect">
            <a:avLst/>
          </a:prstGeom>
          <a:ln>
            <a:solidFill>
              <a:srgbClr val="D5C7BD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xmlns="" id="{8F880920-FF83-4DE0-90C4-DCF05A884767}"/>
              </a:ext>
            </a:extLst>
          </p:cNvPr>
          <p:cNvSpPr txBox="1">
            <a:spLocks/>
          </p:cNvSpPr>
          <p:nvPr/>
        </p:nvSpPr>
        <p:spPr>
          <a:xfrm>
            <a:off x="431938" y="1562986"/>
            <a:ext cx="8274384" cy="14247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en-US" sz="3200" b="1" dirty="0">
              <a:solidFill>
                <a:srgbClr val="004A80"/>
              </a:solidFill>
              <a:latin typeface="Avenir Book"/>
              <a:cs typeface="Avenir Book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dirty="0">
                <a:solidFill>
                  <a:srgbClr val="004A8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Insert Your Slide Here</a:t>
            </a:r>
            <a:endParaRPr lang="en-CA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60834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7440</TotalTime>
  <Words>369</Words>
  <Application>Microsoft Office PowerPoint</Application>
  <PresentationFormat>On-screen Show (16:9)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Kimberly Florence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Florence</dc:creator>
  <cp:lastModifiedBy>Julie Coonrod</cp:lastModifiedBy>
  <cp:revision>64</cp:revision>
  <dcterms:created xsi:type="dcterms:W3CDTF">2016-10-30T17:54:00Z</dcterms:created>
  <dcterms:modified xsi:type="dcterms:W3CDTF">2019-02-07T01:36:00Z</dcterms:modified>
</cp:coreProperties>
</file>